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7.xml.rels" ContentType="application/vnd.openxmlformats-package.relationships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4.xml" ContentType="application/vnd.openxmlformats-officedocument.presentationml.slideMaster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13.xml" ContentType="application/vnd.openxmlformats-officedocument.theme+xml"/>
  <Override PartName="/ppt/theme/theme7.xml" ContentType="application/vnd.openxmlformats-officedocument.theme+xml"/>
  <Override PartName="/ppt/theme/theme12.xml" ContentType="application/vnd.openxmlformats-officedocument.theme+xml"/>
  <Override PartName="/ppt/theme/theme6.xml" ContentType="application/vnd.openxmlformats-officedocument.theme+xml"/>
  <Override PartName="/ppt/theme/theme11.xml" ContentType="application/vnd.openxmlformats-officedocument.theme+xml"/>
  <Override PartName="/ppt/theme/theme5.xml" ContentType="application/vnd.openxmlformats-officedocument.theme+xml"/>
  <Override PartName="/ppt/theme/theme10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7.xml" ContentType="application/vnd.openxmlformats-officedocument.theme+xml"/>
  <Override PartName="/ppt/theme/theme1.xml" ContentType="application/vnd.openxmlformats-officedocument.theme+xml"/>
  <Override PartName="/ppt/theme/theme20.xml" ContentType="application/vnd.openxmlformats-officedocument.theme+xml"/>
  <Override PartName="/ppt/theme/theme2.xml" ContentType="application/vnd.openxmlformats-officedocument.theme+xml"/>
  <Override PartName="/ppt/theme/theme18.xml" ContentType="application/vnd.openxmlformats-officedocument.theme+xml"/>
  <Override PartName="/ppt/theme/theme21.xml" ContentType="application/vnd.openxmlformats-officedocument.theme+xml"/>
  <Override PartName="/ppt/theme/theme3.xml" ContentType="application/vnd.openxmlformats-officedocument.theme+xml"/>
  <Override PartName="/ppt/theme/theme19.xml" ContentType="application/vnd.openxmlformats-officedocument.theme+xml"/>
  <Override PartName="/ppt/theme/theme22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slideLayouts/_rels/slideLayout239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22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228.xml.rels" ContentType="application/vnd.openxmlformats-package.relationships+xml"/>
  <Override PartName="/ppt/slideLayouts/_rels/slideLayout242.xml.rels" ContentType="application/vnd.openxmlformats-package.relationships+xml"/>
  <Override PartName="/ppt/slideLayouts/_rels/slideLayout237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207.xml.rels" ContentType="application/vnd.openxmlformats-package.relationships+xml"/>
  <Override PartName="/ppt/slideLayouts/_rels/slideLayout19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9.xml.rels" ContentType="application/vnd.openxmlformats-package.relationships+xml"/>
  <Override PartName="/ppt/slideLayouts/_rels/slideLayout215.xml.rels" ContentType="application/vnd.openxmlformats-package.relationships+xml"/>
  <Override PartName="/ppt/slideLayouts/_rels/slideLayout19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208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24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00.xml.rels" ContentType="application/vnd.openxmlformats-package.relationships+xml"/>
  <Override PartName="/ppt/slideLayouts/_rels/slideLayout181.xml.rels" ContentType="application/vnd.openxmlformats-package.relationships+xml"/>
  <Override PartName="/ppt/slideLayouts/_rels/slideLayout202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255.xml.rels" ContentType="application/vnd.openxmlformats-package.relationships+xml"/>
  <Override PartName="/ppt/slideLayouts/_rels/slideLayout185.xml.rels" ContentType="application/vnd.openxmlformats-package.relationships+xml"/>
  <Override PartName="/ppt/slideLayouts/_rels/slideLayout206.xml.rels" ContentType="application/vnd.openxmlformats-package.relationships+xml"/>
  <Override PartName="/ppt/slideLayouts/_rels/slideLayout244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231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33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248.xml.rels" ContentType="application/vnd.openxmlformats-package.relationships+xml"/>
  <Override PartName="/ppt/slideLayouts/_rels/slideLayout253.xml.rels" ContentType="application/vnd.openxmlformats-package.relationships+xml"/>
  <Override PartName="/ppt/slideLayouts/_rels/slideLayout210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3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22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18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214.xml.rels" ContentType="application/vnd.openxmlformats-package.relationships+xml"/>
  <Override PartName="/ppt/slideLayouts/_rels/slideLayout209.xml.rels" ContentType="application/vnd.openxmlformats-package.relationships+xml"/>
  <Override PartName="/ppt/slideLayouts/_rels/slideLayout188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260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256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0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184.xml.rels" ContentType="application/vnd.openxmlformats-package.relationships+xml"/>
  <Override PartName="/ppt/slideLayouts/_rels/slideLayout205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22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25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238.xml.rels" ContentType="application/vnd.openxmlformats-package.relationships+xml"/>
  <Override PartName="/ppt/slideLayouts/_rels/slideLayout243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23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259.xml.rels" ContentType="application/vnd.openxmlformats-package.relationships+xml"/>
  <Override PartName="/ppt/slideLayouts/_rels/slideLayout264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92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2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03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182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45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18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212.xml.rels" ContentType="application/vnd.openxmlformats-package.relationships+xml"/>
  <Override PartName="/ppt/slideLayouts/_rels/slideLayout19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2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86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211.xml.rels" ContentType="application/vnd.openxmlformats-package.relationships+xml"/>
  <Override PartName="/ppt/slideLayouts/_rels/slideLayout19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5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25.xml.rels" ContentType="application/vnd.openxmlformats-package.relationships+xml"/>
  <Override PartName="/ppt/slideLayouts/_rels/slideLayout230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04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18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52.xml.rels" ContentType="application/vnd.openxmlformats-package.relationships+xml"/>
  <Override PartName="/ppt/slideLayouts/_rels/slideLayout247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251.xml.rels" ContentType="application/vnd.openxmlformats-package.relationships+xml"/>
  <Override PartName="/ppt/slideLayouts/_rels/slideLayout246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201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240.xml.rels" ContentType="application/vnd.openxmlformats-package.relationships+xml"/>
  <Override PartName="/ppt/slideLayouts/_rels/slideLayout235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241.xml.rels" ContentType="application/vnd.openxmlformats-package.relationships+xml"/>
  <Override PartName="/ppt/slideLayouts/_rels/slideLayout23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250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54.xml.rels" ContentType="application/vnd.openxmlformats-package.relationships+xml"/>
  <Override PartName="/ppt/slideLayouts/_rels/slideLayout249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261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262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63.xml.rels" ContentType="application/vnd.openxmlformats-package.relationships+xml"/>
  <Override PartName="/ppt/slideLayouts/_rels/slideLayout15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95.xml.rels" ContentType="application/vnd.openxmlformats-package.relationships+xml"/>
  <Override PartName="/ppt/slideLayouts/_rels/slideLayout216.xml.rels" ContentType="application/vnd.openxmlformats-package.relationships+xml"/>
  <Override PartName="/ppt/slideLayouts/_rels/slideLayout196.xml.rels" ContentType="application/vnd.openxmlformats-package.relationships+xml"/>
  <Override PartName="/ppt/slideLayouts/_rels/slideLayout217.xml.rels" ContentType="application/vnd.openxmlformats-package.relationships+xml"/>
  <Override PartName="/ppt/slideLayouts/_rels/slideLayout197.xml.rels" ContentType="application/vnd.openxmlformats-package.relationships+xml"/>
  <Override PartName="/ppt/slideLayouts/_rels/slideLayout218.xml.rels" ContentType="application/vnd.openxmlformats-package.relationships+xml"/>
  <Override PartName="/ppt/slideLayouts/_rels/slideLayout198.xml.rels" ContentType="application/vnd.openxmlformats-package.relationships+xml"/>
  <Override PartName="/ppt/slideLayouts/_rels/slideLayout219.xml.rels" ContentType="application/vnd.openxmlformats-package.relationships+xml"/>
  <Override PartName="/ppt/slideLayouts/_rels/slideLayout226.xml.rels" ContentType="application/vnd.openxmlformats-package.relationships+xml"/>
  <Override PartName="/ppt/slideLayouts/_rels/slideLayout227.xml.rels" ContentType="application/vnd.openxmlformats-package.relationships+xml"/>
  <Override PartName="/ppt/slideLayouts/slideLayout257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54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2.png" ContentType="image/png"/>
  <Override PartName="/ppt/media/image31.png" ContentType="image/png"/>
  <Override PartName="/ppt/media/image2.jpeg" ContentType="image/jpeg"/>
  <Override PartName="/ppt/media/image30.png" ContentType="image/png"/>
  <Override PartName="/ppt/media/image39.png" ContentType="image/png"/>
  <Override PartName="/ppt/media/image9.png" ContentType="image/png"/>
  <Override PartName="/ppt/media/image13.png" ContentType="image/png"/>
  <Override PartName="/ppt/media/image38.png" ContentType="image/png"/>
  <Override PartName="/ppt/media/image8.png" ContentType="image/png"/>
  <Override PartName="/ppt/media/image85.png" ContentType="image/png"/>
  <Override PartName="/ppt/media/image49.png" ContentType="image/png"/>
  <Override PartName="/ppt/media/image12.png" ContentType="image/png"/>
  <Override PartName="/ppt/media/image14.png" ContentType="image/png"/>
  <Override PartName="/ppt/media/image20.png" ContentType="image/png"/>
  <Override PartName="/ppt/media/image57.png" ContentType="image/png"/>
  <Override PartName="/ppt/media/image22.png" ContentType="image/png"/>
  <Override PartName="/ppt/media/image59.png" ContentType="image/png"/>
  <Override PartName="/ppt/media/image58.png" ContentType="image/png"/>
  <Override PartName="/ppt/media/image23.png" ContentType="image/png"/>
  <Override PartName="/ppt/media/image60.png" ContentType="image/png"/>
  <Override PartName="/ppt/media/image24.png" ContentType="image/png"/>
  <Override PartName="/ppt/media/image61.png" ContentType="image/png"/>
  <Override PartName="/ppt/media/image25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79.png" ContentType="image/png"/>
  <Override PartName="/ppt/media/image67.png" ContentType="image/png"/>
  <Override PartName="/ppt/media/image78.png" ContentType="image/png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29.png" ContentType="image/png"/>
  <Override PartName="/ppt/media/image69.png" ContentType="image/png"/>
  <Override PartName="/ppt/media/image70.png" ContentType="image/png"/>
  <Override PartName="/ppt/media/image28.png" ContentType="image/png"/>
  <Override PartName="/ppt/media/image68.png" ContentType="image/png"/>
  <Override PartName="/ppt/media/image82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21.png" ContentType="image/png"/>
  <Override PartName="/ppt/media/image1.jpeg" ContentType="image/jpeg"/>
  <Override PartName="/ppt/media/image47.png" ContentType="image/png"/>
  <Override PartName="/ppt/media/image26.png" ContentType="image/png"/>
  <Override PartName="/ppt/media/image80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81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18.png" ContentType="image/png"/>
  <Override PartName="/ppt/media/image83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84.png" ContentType="image/png"/>
  <Override PartName="/ppt/media/image7.png" ContentType="image/png"/>
  <Override PartName="/ppt/media/image37.png" ContentType="image/png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9.xml" ContentType="application/vnd.openxmlformats-officedocument.presentationml.slide+xml"/>
  <Override PartName="/ppt/slides/slide61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60.xml" ContentType="application/vnd.openxmlformats-officedocument.presentationml.slide+xml"/>
  <Override PartName="/ppt/slides/slide18.xml" ContentType="application/vnd.openxmlformats-officedocument.presentationml.slide+xml"/>
  <Override PartName="/ppt/slides/slide24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29.xml" ContentType="application/vnd.openxmlformats-officedocument.presentationml.slide+xml"/>
  <Override PartName="/ppt/slides/slide69.xml" ContentType="application/vnd.openxmlformats-officedocument.presentationml.slide+xml"/>
  <Override PartName="/ppt/slides/slide32.xml" ContentType="application/vnd.openxmlformats-officedocument.presentationml.slide+xml"/>
  <Override PartName="/ppt/slides/slide70.xml" ContentType="application/vnd.openxmlformats-officedocument.presentationml.slide+xml"/>
  <Override PartName="/ppt/slides/slide28.xml" ContentType="application/vnd.openxmlformats-officedocument.presentationml.slide+xml"/>
  <Override PartName="/ppt/slides/slide68.xml" ContentType="application/vnd.openxmlformats-officedocument.presentationml.slide+xml"/>
  <Override PartName="/ppt/slides/slide31.xml" ContentType="application/vnd.openxmlformats-officedocument.presentationml.slide+xml"/>
  <Override PartName="/ppt/slides/slide67.xml" ContentType="application/vnd.openxmlformats-officedocument.presentationml.slide+xml"/>
  <Override PartName="/ppt/slides/slide30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17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64.xml.rels" ContentType="application/vnd.openxmlformats-package.relationships+xml"/>
  <Override PartName="/ppt/slides/_rels/slide62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9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66.xml.rels" ContentType="application/vnd.openxmlformats-package.relationships+xml"/>
  <Override PartName="/ppt/slides/_rels/slide23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58.xml.rels" ContentType="application/vnd.openxmlformats-package.relationships+xml"/>
  <Override PartName="/ppt/slides/_rels/slide74.xml.rels" ContentType="application/vnd.openxmlformats-package.relationships+xml"/>
  <Override PartName="/ppt/slides/_rels/slide65.xml.rels" ContentType="application/vnd.openxmlformats-package.relationships+xml"/>
  <Override PartName="/ppt/slides/_rels/slide67.xml.rels" ContentType="application/vnd.openxmlformats-package.relationships+xml"/>
  <Override PartName="/ppt/slides/_rels/slide71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  <p:sldMasterId id="2147483843" r:id="rId17"/>
    <p:sldMasterId id="2147483856" r:id="rId18"/>
    <p:sldMasterId id="2147483869" r:id="rId19"/>
    <p:sldMasterId id="2147483882" r:id="rId20"/>
    <p:sldMasterId id="2147483895" r:id="rId21"/>
    <p:sldMasterId id="2147483908" r:id="rId22"/>
    <p:sldMasterId id="2147483921" r:id="rId23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  <p:sldId id="275" r:id="rId43"/>
    <p:sldId id="276" r:id="rId44"/>
    <p:sldId id="277" r:id="rId45"/>
    <p:sldId id="278" r:id="rId46"/>
    <p:sldId id="279" r:id="rId47"/>
    <p:sldId id="280" r:id="rId48"/>
    <p:sldId id="281" r:id="rId49"/>
    <p:sldId id="282" r:id="rId50"/>
    <p:sldId id="283" r:id="rId51"/>
    <p:sldId id="284" r:id="rId52"/>
    <p:sldId id="285" r:id="rId53"/>
    <p:sldId id="286" r:id="rId54"/>
    <p:sldId id="287" r:id="rId55"/>
    <p:sldId id="288" r:id="rId56"/>
    <p:sldId id="289" r:id="rId57"/>
    <p:sldId id="290" r:id="rId58"/>
    <p:sldId id="291" r:id="rId59"/>
    <p:sldId id="292" r:id="rId60"/>
    <p:sldId id="293" r:id="rId61"/>
    <p:sldId id="294" r:id="rId62"/>
    <p:sldId id="295" r:id="rId63"/>
    <p:sldId id="296" r:id="rId64"/>
    <p:sldId id="297" r:id="rId65"/>
    <p:sldId id="298" r:id="rId66"/>
    <p:sldId id="299" r:id="rId67"/>
    <p:sldId id="300" r:id="rId68"/>
    <p:sldId id="301" r:id="rId69"/>
    <p:sldId id="302" r:id="rId70"/>
    <p:sldId id="303" r:id="rId71"/>
    <p:sldId id="304" r:id="rId72"/>
    <p:sldId id="305" r:id="rId73"/>
    <p:sldId id="306" r:id="rId74"/>
    <p:sldId id="307" r:id="rId75"/>
    <p:sldId id="308" r:id="rId76"/>
    <p:sldId id="309" r:id="rId77"/>
    <p:sldId id="310" r:id="rId78"/>
    <p:sldId id="311" r:id="rId79"/>
    <p:sldId id="312" r:id="rId80"/>
    <p:sldId id="313" r:id="rId81"/>
    <p:sldId id="314" r:id="rId82"/>
    <p:sldId id="315" r:id="rId83"/>
    <p:sldId id="316" r:id="rId84"/>
    <p:sldId id="317" r:id="rId85"/>
    <p:sldId id="318" r:id="rId86"/>
    <p:sldId id="319" r:id="rId87"/>
    <p:sldId id="320" r:id="rId88"/>
    <p:sldId id="321" r:id="rId89"/>
    <p:sldId id="322" r:id="rId90"/>
    <p:sldId id="323" r:id="rId91"/>
    <p:sldId id="324" r:id="rId92"/>
    <p:sldId id="325" r:id="rId93"/>
    <p:sldId id="326" r:id="rId94"/>
    <p:sldId id="327" r:id="rId95"/>
    <p:sldId id="328" r:id="rId96"/>
    <p:sldId id="329" r:id="rId97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" Target="slides/slide1.xml"/><Relationship Id="rId25" Type="http://schemas.openxmlformats.org/officeDocument/2006/relationships/slide" Target="slides/slide2.xml"/><Relationship Id="rId26" Type="http://schemas.openxmlformats.org/officeDocument/2006/relationships/slide" Target="slides/slide3.xml"/><Relationship Id="rId27" Type="http://schemas.openxmlformats.org/officeDocument/2006/relationships/slide" Target="slides/slide4.xml"/><Relationship Id="rId28" Type="http://schemas.openxmlformats.org/officeDocument/2006/relationships/slide" Target="slides/slide5.xml"/><Relationship Id="rId29" Type="http://schemas.openxmlformats.org/officeDocument/2006/relationships/slide" Target="slides/slide6.xml"/><Relationship Id="rId30" Type="http://schemas.openxmlformats.org/officeDocument/2006/relationships/slide" Target="slides/slide7.xml"/><Relationship Id="rId31" Type="http://schemas.openxmlformats.org/officeDocument/2006/relationships/slide" Target="slides/slide8.xml"/><Relationship Id="rId32" Type="http://schemas.openxmlformats.org/officeDocument/2006/relationships/slide" Target="slides/slide9.xml"/><Relationship Id="rId33" Type="http://schemas.openxmlformats.org/officeDocument/2006/relationships/slide" Target="slides/slide10.xml"/><Relationship Id="rId34" Type="http://schemas.openxmlformats.org/officeDocument/2006/relationships/slide" Target="slides/slide11.xml"/><Relationship Id="rId35" Type="http://schemas.openxmlformats.org/officeDocument/2006/relationships/slide" Target="slides/slide12.xml"/><Relationship Id="rId36" Type="http://schemas.openxmlformats.org/officeDocument/2006/relationships/slide" Target="slides/slide13.xml"/><Relationship Id="rId37" Type="http://schemas.openxmlformats.org/officeDocument/2006/relationships/slide" Target="slides/slide14.xml"/><Relationship Id="rId38" Type="http://schemas.openxmlformats.org/officeDocument/2006/relationships/slide" Target="slides/slide15.xml"/><Relationship Id="rId39" Type="http://schemas.openxmlformats.org/officeDocument/2006/relationships/slide" Target="slides/slide16.xml"/><Relationship Id="rId40" Type="http://schemas.openxmlformats.org/officeDocument/2006/relationships/slide" Target="slides/slide17.xml"/><Relationship Id="rId41" Type="http://schemas.openxmlformats.org/officeDocument/2006/relationships/slide" Target="slides/slide18.xml"/><Relationship Id="rId42" Type="http://schemas.openxmlformats.org/officeDocument/2006/relationships/slide" Target="slides/slide19.xml"/><Relationship Id="rId43" Type="http://schemas.openxmlformats.org/officeDocument/2006/relationships/slide" Target="slides/slide20.xml"/><Relationship Id="rId44" Type="http://schemas.openxmlformats.org/officeDocument/2006/relationships/slide" Target="slides/slide21.xml"/><Relationship Id="rId45" Type="http://schemas.openxmlformats.org/officeDocument/2006/relationships/slide" Target="slides/slide22.xml"/><Relationship Id="rId46" Type="http://schemas.openxmlformats.org/officeDocument/2006/relationships/slide" Target="slides/slide23.xml"/><Relationship Id="rId47" Type="http://schemas.openxmlformats.org/officeDocument/2006/relationships/slide" Target="slides/slide24.xml"/><Relationship Id="rId48" Type="http://schemas.openxmlformats.org/officeDocument/2006/relationships/slide" Target="slides/slide25.xml"/><Relationship Id="rId49" Type="http://schemas.openxmlformats.org/officeDocument/2006/relationships/slide" Target="slides/slide26.xml"/><Relationship Id="rId50" Type="http://schemas.openxmlformats.org/officeDocument/2006/relationships/slide" Target="slides/slide27.xml"/><Relationship Id="rId51" Type="http://schemas.openxmlformats.org/officeDocument/2006/relationships/slide" Target="slides/slide28.xml"/><Relationship Id="rId52" Type="http://schemas.openxmlformats.org/officeDocument/2006/relationships/slide" Target="slides/slide29.xml"/><Relationship Id="rId53" Type="http://schemas.openxmlformats.org/officeDocument/2006/relationships/slide" Target="slides/slide30.xml"/><Relationship Id="rId54" Type="http://schemas.openxmlformats.org/officeDocument/2006/relationships/slide" Target="slides/slide31.xml"/><Relationship Id="rId55" Type="http://schemas.openxmlformats.org/officeDocument/2006/relationships/slide" Target="slides/slide32.xml"/><Relationship Id="rId56" Type="http://schemas.openxmlformats.org/officeDocument/2006/relationships/slide" Target="slides/slide33.xml"/><Relationship Id="rId57" Type="http://schemas.openxmlformats.org/officeDocument/2006/relationships/slide" Target="slides/slide34.xml"/><Relationship Id="rId58" Type="http://schemas.openxmlformats.org/officeDocument/2006/relationships/slide" Target="slides/slide35.xml"/><Relationship Id="rId59" Type="http://schemas.openxmlformats.org/officeDocument/2006/relationships/slide" Target="slides/slide36.xml"/><Relationship Id="rId60" Type="http://schemas.openxmlformats.org/officeDocument/2006/relationships/slide" Target="slides/slide37.xml"/><Relationship Id="rId61" Type="http://schemas.openxmlformats.org/officeDocument/2006/relationships/slide" Target="slides/slide38.xml"/><Relationship Id="rId62" Type="http://schemas.openxmlformats.org/officeDocument/2006/relationships/slide" Target="slides/slide39.xml"/><Relationship Id="rId63" Type="http://schemas.openxmlformats.org/officeDocument/2006/relationships/slide" Target="slides/slide40.xml"/><Relationship Id="rId64" Type="http://schemas.openxmlformats.org/officeDocument/2006/relationships/slide" Target="slides/slide41.xml"/><Relationship Id="rId65" Type="http://schemas.openxmlformats.org/officeDocument/2006/relationships/slide" Target="slides/slide42.xml"/><Relationship Id="rId66" Type="http://schemas.openxmlformats.org/officeDocument/2006/relationships/slide" Target="slides/slide43.xml"/><Relationship Id="rId67" Type="http://schemas.openxmlformats.org/officeDocument/2006/relationships/slide" Target="slides/slide44.xml"/><Relationship Id="rId68" Type="http://schemas.openxmlformats.org/officeDocument/2006/relationships/slide" Target="slides/slide45.xml"/><Relationship Id="rId69" Type="http://schemas.openxmlformats.org/officeDocument/2006/relationships/slide" Target="slides/slide46.xml"/><Relationship Id="rId70" Type="http://schemas.openxmlformats.org/officeDocument/2006/relationships/slide" Target="slides/slide47.xml"/><Relationship Id="rId71" Type="http://schemas.openxmlformats.org/officeDocument/2006/relationships/slide" Target="slides/slide48.xml"/><Relationship Id="rId72" Type="http://schemas.openxmlformats.org/officeDocument/2006/relationships/slide" Target="slides/slide49.xml"/><Relationship Id="rId73" Type="http://schemas.openxmlformats.org/officeDocument/2006/relationships/slide" Target="slides/slide50.xml"/><Relationship Id="rId74" Type="http://schemas.openxmlformats.org/officeDocument/2006/relationships/slide" Target="slides/slide51.xml"/><Relationship Id="rId75" Type="http://schemas.openxmlformats.org/officeDocument/2006/relationships/slide" Target="slides/slide52.xml"/><Relationship Id="rId76" Type="http://schemas.openxmlformats.org/officeDocument/2006/relationships/slide" Target="slides/slide53.xml"/><Relationship Id="rId77" Type="http://schemas.openxmlformats.org/officeDocument/2006/relationships/slide" Target="slides/slide54.xml"/><Relationship Id="rId78" Type="http://schemas.openxmlformats.org/officeDocument/2006/relationships/slide" Target="slides/slide55.xml"/><Relationship Id="rId79" Type="http://schemas.openxmlformats.org/officeDocument/2006/relationships/slide" Target="slides/slide56.xml"/><Relationship Id="rId80" Type="http://schemas.openxmlformats.org/officeDocument/2006/relationships/slide" Target="slides/slide57.xml"/><Relationship Id="rId81" Type="http://schemas.openxmlformats.org/officeDocument/2006/relationships/slide" Target="slides/slide58.xml"/><Relationship Id="rId82" Type="http://schemas.openxmlformats.org/officeDocument/2006/relationships/slide" Target="slides/slide59.xml"/><Relationship Id="rId83" Type="http://schemas.openxmlformats.org/officeDocument/2006/relationships/slide" Target="slides/slide60.xml"/><Relationship Id="rId84" Type="http://schemas.openxmlformats.org/officeDocument/2006/relationships/slide" Target="slides/slide61.xml"/><Relationship Id="rId85" Type="http://schemas.openxmlformats.org/officeDocument/2006/relationships/slide" Target="slides/slide62.xml"/><Relationship Id="rId86" Type="http://schemas.openxmlformats.org/officeDocument/2006/relationships/slide" Target="slides/slide63.xml"/><Relationship Id="rId87" Type="http://schemas.openxmlformats.org/officeDocument/2006/relationships/slide" Target="slides/slide64.xml"/><Relationship Id="rId88" Type="http://schemas.openxmlformats.org/officeDocument/2006/relationships/slide" Target="slides/slide65.xml"/><Relationship Id="rId89" Type="http://schemas.openxmlformats.org/officeDocument/2006/relationships/slide" Target="slides/slide66.xml"/><Relationship Id="rId90" Type="http://schemas.openxmlformats.org/officeDocument/2006/relationships/slide" Target="slides/slide67.xml"/><Relationship Id="rId91" Type="http://schemas.openxmlformats.org/officeDocument/2006/relationships/slide" Target="slides/slide68.xml"/><Relationship Id="rId92" Type="http://schemas.openxmlformats.org/officeDocument/2006/relationships/slide" Target="slides/slide69.xml"/><Relationship Id="rId93" Type="http://schemas.openxmlformats.org/officeDocument/2006/relationships/slide" Target="slides/slide70.xml"/><Relationship Id="rId94" Type="http://schemas.openxmlformats.org/officeDocument/2006/relationships/slide" Target="slides/slide71.xml"/><Relationship Id="rId95" Type="http://schemas.openxmlformats.org/officeDocument/2006/relationships/slide" Target="slides/slide72.xml"/><Relationship Id="rId96" Type="http://schemas.openxmlformats.org/officeDocument/2006/relationships/slide" Target="slides/slide73.xml"/><Relationship Id="rId97" Type="http://schemas.openxmlformats.org/officeDocument/2006/relationships/slide" Target="slides/slide7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5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5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subTitle"/>
          </p:nvPr>
        </p:nvSpPr>
        <p:spPr>
          <a:xfrm>
            <a:off x="287640" y="-35640"/>
            <a:ext cx="8496000" cy="534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52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52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528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53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53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532" name="PlaceHolder 4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53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53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536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53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539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5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54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543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544" name="PlaceHolder 5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5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547" name="PlaceHolder 3"/>
          <p:cNvSpPr>
            <a:spLocks noGrp="1"/>
          </p:cNvSpPr>
          <p:nvPr>
            <p:ph type="body"/>
          </p:nvPr>
        </p:nvSpPr>
        <p:spPr>
          <a:xfrm>
            <a:off x="357120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548" name="PlaceHolder 4"/>
          <p:cNvSpPr>
            <a:spLocks noGrp="1"/>
          </p:cNvSpPr>
          <p:nvPr>
            <p:ph type="body"/>
          </p:nvPr>
        </p:nvSpPr>
        <p:spPr>
          <a:xfrm>
            <a:off x="663804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549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550" name="PlaceHolder 6"/>
          <p:cNvSpPr>
            <a:spLocks noGrp="1"/>
          </p:cNvSpPr>
          <p:nvPr>
            <p:ph type="body"/>
          </p:nvPr>
        </p:nvSpPr>
        <p:spPr>
          <a:xfrm>
            <a:off x="357120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551" name="PlaceHolder 7"/>
          <p:cNvSpPr>
            <a:spLocks noGrp="1"/>
          </p:cNvSpPr>
          <p:nvPr>
            <p:ph type="body"/>
          </p:nvPr>
        </p:nvSpPr>
        <p:spPr>
          <a:xfrm>
            <a:off x="663804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56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5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5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56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laceHolder 1"/>
          <p:cNvSpPr>
            <a:spLocks noGrp="1"/>
          </p:cNvSpPr>
          <p:nvPr>
            <p:ph type="subTitle"/>
          </p:nvPr>
        </p:nvSpPr>
        <p:spPr>
          <a:xfrm>
            <a:off x="287640" y="-35640"/>
            <a:ext cx="8496000" cy="534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5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57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572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57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57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576" name="PlaceHolder 4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57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57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580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58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583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58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58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587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588" name="PlaceHolder 5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59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591" name="PlaceHolder 3"/>
          <p:cNvSpPr>
            <a:spLocks noGrp="1"/>
          </p:cNvSpPr>
          <p:nvPr>
            <p:ph type="body"/>
          </p:nvPr>
        </p:nvSpPr>
        <p:spPr>
          <a:xfrm>
            <a:off x="357120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592" name="PlaceHolder 4"/>
          <p:cNvSpPr>
            <a:spLocks noGrp="1"/>
          </p:cNvSpPr>
          <p:nvPr>
            <p:ph type="body"/>
          </p:nvPr>
        </p:nvSpPr>
        <p:spPr>
          <a:xfrm>
            <a:off x="663804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593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594" name="PlaceHolder 6"/>
          <p:cNvSpPr>
            <a:spLocks noGrp="1"/>
          </p:cNvSpPr>
          <p:nvPr>
            <p:ph type="body"/>
          </p:nvPr>
        </p:nvSpPr>
        <p:spPr>
          <a:xfrm>
            <a:off x="357120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595" name="PlaceHolder 7"/>
          <p:cNvSpPr>
            <a:spLocks noGrp="1"/>
          </p:cNvSpPr>
          <p:nvPr>
            <p:ph type="body"/>
          </p:nvPr>
        </p:nvSpPr>
        <p:spPr>
          <a:xfrm>
            <a:off x="663804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0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0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0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60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aceHolder 1"/>
          <p:cNvSpPr>
            <a:spLocks noGrp="1"/>
          </p:cNvSpPr>
          <p:nvPr>
            <p:ph type="subTitle"/>
          </p:nvPr>
        </p:nvSpPr>
        <p:spPr>
          <a:xfrm>
            <a:off x="287640" y="-35640"/>
            <a:ext cx="8496000" cy="534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1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61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612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1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61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616" name="PlaceHolder 4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1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61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620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2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623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62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627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628" name="PlaceHolder 5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3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631" name="PlaceHolder 3"/>
          <p:cNvSpPr>
            <a:spLocks noGrp="1"/>
          </p:cNvSpPr>
          <p:nvPr>
            <p:ph type="body"/>
          </p:nvPr>
        </p:nvSpPr>
        <p:spPr>
          <a:xfrm>
            <a:off x="357120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632" name="PlaceHolder 4"/>
          <p:cNvSpPr>
            <a:spLocks noGrp="1"/>
          </p:cNvSpPr>
          <p:nvPr>
            <p:ph type="body"/>
          </p:nvPr>
        </p:nvSpPr>
        <p:spPr>
          <a:xfrm>
            <a:off x="663804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633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634" name="PlaceHolder 6"/>
          <p:cNvSpPr>
            <a:spLocks noGrp="1"/>
          </p:cNvSpPr>
          <p:nvPr>
            <p:ph type="body"/>
          </p:nvPr>
        </p:nvSpPr>
        <p:spPr>
          <a:xfrm>
            <a:off x="357120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635" name="PlaceHolder 7"/>
          <p:cNvSpPr>
            <a:spLocks noGrp="1"/>
          </p:cNvSpPr>
          <p:nvPr>
            <p:ph type="body"/>
          </p:nvPr>
        </p:nvSpPr>
        <p:spPr>
          <a:xfrm>
            <a:off x="663804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4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4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65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PlaceHolder 1"/>
          <p:cNvSpPr>
            <a:spLocks noGrp="1"/>
          </p:cNvSpPr>
          <p:nvPr>
            <p:ph type="subTitle"/>
          </p:nvPr>
        </p:nvSpPr>
        <p:spPr>
          <a:xfrm>
            <a:off x="287640" y="-35640"/>
            <a:ext cx="8496000" cy="534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6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656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6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660" name="PlaceHolder 4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66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664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6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667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6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67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671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672" name="PlaceHolder 5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7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675" name="PlaceHolder 3"/>
          <p:cNvSpPr>
            <a:spLocks noGrp="1"/>
          </p:cNvSpPr>
          <p:nvPr>
            <p:ph type="body"/>
          </p:nvPr>
        </p:nvSpPr>
        <p:spPr>
          <a:xfrm>
            <a:off x="357120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676" name="PlaceHolder 4"/>
          <p:cNvSpPr>
            <a:spLocks noGrp="1"/>
          </p:cNvSpPr>
          <p:nvPr>
            <p:ph type="body"/>
          </p:nvPr>
        </p:nvSpPr>
        <p:spPr>
          <a:xfrm>
            <a:off x="663804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677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678" name="PlaceHolder 6"/>
          <p:cNvSpPr>
            <a:spLocks noGrp="1"/>
          </p:cNvSpPr>
          <p:nvPr>
            <p:ph type="body"/>
          </p:nvPr>
        </p:nvSpPr>
        <p:spPr>
          <a:xfrm>
            <a:off x="357120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679" name="PlaceHolder 7"/>
          <p:cNvSpPr>
            <a:spLocks noGrp="1"/>
          </p:cNvSpPr>
          <p:nvPr>
            <p:ph type="body"/>
          </p:nvPr>
        </p:nvSpPr>
        <p:spPr>
          <a:xfrm>
            <a:off x="663804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8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9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9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69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PlaceHolder 1"/>
          <p:cNvSpPr>
            <a:spLocks noGrp="1"/>
          </p:cNvSpPr>
          <p:nvPr>
            <p:ph type="subTitle"/>
          </p:nvPr>
        </p:nvSpPr>
        <p:spPr>
          <a:xfrm>
            <a:off x="287640" y="-35640"/>
            <a:ext cx="8496000" cy="534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9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69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700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0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70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704" name="PlaceHolder 4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0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70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708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1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711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71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715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716" name="PlaceHolder 5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1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719" name="PlaceHolder 3"/>
          <p:cNvSpPr>
            <a:spLocks noGrp="1"/>
          </p:cNvSpPr>
          <p:nvPr>
            <p:ph type="body"/>
          </p:nvPr>
        </p:nvSpPr>
        <p:spPr>
          <a:xfrm>
            <a:off x="357120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720" name="PlaceHolder 4"/>
          <p:cNvSpPr>
            <a:spLocks noGrp="1"/>
          </p:cNvSpPr>
          <p:nvPr>
            <p:ph type="body"/>
          </p:nvPr>
        </p:nvSpPr>
        <p:spPr>
          <a:xfrm>
            <a:off x="663804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721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722" name="PlaceHolder 6"/>
          <p:cNvSpPr>
            <a:spLocks noGrp="1"/>
          </p:cNvSpPr>
          <p:nvPr>
            <p:ph type="body"/>
          </p:nvPr>
        </p:nvSpPr>
        <p:spPr>
          <a:xfrm>
            <a:off x="357120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723" name="PlaceHolder 7"/>
          <p:cNvSpPr>
            <a:spLocks noGrp="1"/>
          </p:cNvSpPr>
          <p:nvPr>
            <p:ph type="body"/>
          </p:nvPr>
        </p:nvSpPr>
        <p:spPr>
          <a:xfrm>
            <a:off x="663804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2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3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73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PlaceHolder 1"/>
          <p:cNvSpPr>
            <a:spLocks noGrp="1"/>
          </p:cNvSpPr>
          <p:nvPr>
            <p:ph type="subTitle"/>
          </p:nvPr>
        </p:nvSpPr>
        <p:spPr>
          <a:xfrm>
            <a:off x="287640" y="-35640"/>
            <a:ext cx="8496000" cy="534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3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73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740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4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74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744" name="PlaceHolder 4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74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748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5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751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75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755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756" name="PlaceHolder 5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759" name="PlaceHolder 3"/>
          <p:cNvSpPr>
            <a:spLocks noGrp="1"/>
          </p:cNvSpPr>
          <p:nvPr>
            <p:ph type="body"/>
          </p:nvPr>
        </p:nvSpPr>
        <p:spPr>
          <a:xfrm>
            <a:off x="357120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760" name="PlaceHolder 4"/>
          <p:cNvSpPr>
            <a:spLocks noGrp="1"/>
          </p:cNvSpPr>
          <p:nvPr>
            <p:ph type="body"/>
          </p:nvPr>
        </p:nvSpPr>
        <p:spPr>
          <a:xfrm>
            <a:off x="663804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761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762" name="PlaceHolder 6"/>
          <p:cNvSpPr>
            <a:spLocks noGrp="1"/>
          </p:cNvSpPr>
          <p:nvPr>
            <p:ph type="body"/>
          </p:nvPr>
        </p:nvSpPr>
        <p:spPr>
          <a:xfrm>
            <a:off x="357120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763" name="PlaceHolder 7"/>
          <p:cNvSpPr>
            <a:spLocks noGrp="1"/>
          </p:cNvSpPr>
          <p:nvPr>
            <p:ph type="body"/>
          </p:nvPr>
        </p:nvSpPr>
        <p:spPr>
          <a:xfrm>
            <a:off x="663804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83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8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8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84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PlaceHolder 1"/>
          <p:cNvSpPr>
            <a:spLocks noGrp="1"/>
          </p:cNvSpPr>
          <p:nvPr>
            <p:ph type="subTitle"/>
          </p:nvPr>
        </p:nvSpPr>
        <p:spPr>
          <a:xfrm>
            <a:off x="287640" y="-35640"/>
            <a:ext cx="8496000" cy="534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8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84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850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8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85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854" name="PlaceHolder 4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8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8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858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8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861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8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8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865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866" name="PlaceHolder 5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ubTitle"/>
          </p:nvPr>
        </p:nvSpPr>
        <p:spPr>
          <a:xfrm>
            <a:off x="287640" y="-35640"/>
            <a:ext cx="8496000" cy="534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8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869" name="PlaceHolder 3"/>
          <p:cNvSpPr>
            <a:spLocks noGrp="1"/>
          </p:cNvSpPr>
          <p:nvPr>
            <p:ph type="body"/>
          </p:nvPr>
        </p:nvSpPr>
        <p:spPr>
          <a:xfrm>
            <a:off x="357120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870" name="PlaceHolder 4"/>
          <p:cNvSpPr>
            <a:spLocks noGrp="1"/>
          </p:cNvSpPr>
          <p:nvPr>
            <p:ph type="body"/>
          </p:nvPr>
        </p:nvSpPr>
        <p:spPr>
          <a:xfrm>
            <a:off x="663804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871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872" name="PlaceHolder 6"/>
          <p:cNvSpPr>
            <a:spLocks noGrp="1"/>
          </p:cNvSpPr>
          <p:nvPr>
            <p:ph type="body"/>
          </p:nvPr>
        </p:nvSpPr>
        <p:spPr>
          <a:xfrm>
            <a:off x="357120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873" name="PlaceHolder 7"/>
          <p:cNvSpPr>
            <a:spLocks noGrp="1"/>
          </p:cNvSpPr>
          <p:nvPr>
            <p:ph type="body"/>
          </p:nvPr>
        </p:nvSpPr>
        <p:spPr>
          <a:xfrm>
            <a:off x="663804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882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88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88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88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1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PlaceHolder 1"/>
          <p:cNvSpPr>
            <a:spLocks noGrp="1"/>
          </p:cNvSpPr>
          <p:nvPr>
            <p:ph type="subTitle"/>
          </p:nvPr>
        </p:nvSpPr>
        <p:spPr>
          <a:xfrm>
            <a:off x="287640" y="-35640"/>
            <a:ext cx="8496000" cy="534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89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89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893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89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89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897" name="PlaceHolder 4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89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90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901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90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904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90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90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908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909" name="PlaceHolder 5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91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912" name="PlaceHolder 3"/>
          <p:cNvSpPr>
            <a:spLocks noGrp="1"/>
          </p:cNvSpPr>
          <p:nvPr>
            <p:ph type="body"/>
          </p:nvPr>
        </p:nvSpPr>
        <p:spPr>
          <a:xfrm>
            <a:off x="357120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913" name="PlaceHolder 4"/>
          <p:cNvSpPr>
            <a:spLocks noGrp="1"/>
          </p:cNvSpPr>
          <p:nvPr>
            <p:ph type="body"/>
          </p:nvPr>
        </p:nvSpPr>
        <p:spPr>
          <a:xfrm>
            <a:off x="663804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914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915" name="PlaceHolder 6"/>
          <p:cNvSpPr>
            <a:spLocks noGrp="1"/>
          </p:cNvSpPr>
          <p:nvPr>
            <p:ph type="body"/>
          </p:nvPr>
        </p:nvSpPr>
        <p:spPr>
          <a:xfrm>
            <a:off x="357120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916" name="PlaceHolder 7"/>
          <p:cNvSpPr>
            <a:spLocks noGrp="1"/>
          </p:cNvSpPr>
          <p:nvPr>
            <p:ph type="body"/>
          </p:nvPr>
        </p:nvSpPr>
        <p:spPr>
          <a:xfrm>
            <a:off x="663804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992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99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99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99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1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1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PlaceHolder 1"/>
          <p:cNvSpPr>
            <a:spLocks noGrp="1"/>
          </p:cNvSpPr>
          <p:nvPr>
            <p:ph type="subTitle"/>
          </p:nvPr>
        </p:nvSpPr>
        <p:spPr>
          <a:xfrm>
            <a:off x="287640" y="-35640"/>
            <a:ext cx="8496000" cy="534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0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00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003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2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0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00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007" name="PlaceHolder 4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2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0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01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011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2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014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2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0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018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019" name="PlaceHolder 5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2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022" name="PlaceHolder 3"/>
          <p:cNvSpPr>
            <a:spLocks noGrp="1"/>
          </p:cNvSpPr>
          <p:nvPr>
            <p:ph type="body"/>
          </p:nvPr>
        </p:nvSpPr>
        <p:spPr>
          <a:xfrm>
            <a:off x="357120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023" name="PlaceHolder 4"/>
          <p:cNvSpPr>
            <a:spLocks noGrp="1"/>
          </p:cNvSpPr>
          <p:nvPr>
            <p:ph type="body"/>
          </p:nvPr>
        </p:nvSpPr>
        <p:spPr>
          <a:xfrm>
            <a:off x="663804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024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025" name="PlaceHolder 6"/>
          <p:cNvSpPr>
            <a:spLocks noGrp="1"/>
          </p:cNvSpPr>
          <p:nvPr>
            <p:ph type="body"/>
          </p:nvPr>
        </p:nvSpPr>
        <p:spPr>
          <a:xfrm>
            <a:off x="357120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026" name="PlaceHolder 7"/>
          <p:cNvSpPr>
            <a:spLocks noGrp="1"/>
          </p:cNvSpPr>
          <p:nvPr>
            <p:ph type="body"/>
          </p:nvPr>
        </p:nvSpPr>
        <p:spPr>
          <a:xfrm>
            <a:off x="663804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2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30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2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3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03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2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2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PlaceHolder 1"/>
          <p:cNvSpPr>
            <a:spLocks noGrp="1"/>
          </p:cNvSpPr>
          <p:nvPr>
            <p:ph type="subTitle"/>
          </p:nvPr>
        </p:nvSpPr>
        <p:spPr>
          <a:xfrm>
            <a:off x="287640" y="-35640"/>
            <a:ext cx="8496000" cy="534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3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04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041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2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04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045" name="PlaceHolder 4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2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4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04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049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2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5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052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2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0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056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057" name="PlaceHolder 5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2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5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060" name="PlaceHolder 3"/>
          <p:cNvSpPr>
            <a:spLocks noGrp="1"/>
          </p:cNvSpPr>
          <p:nvPr>
            <p:ph type="body"/>
          </p:nvPr>
        </p:nvSpPr>
        <p:spPr>
          <a:xfrm>
            <a:off x="357120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061" name="PlaceHolder 4"/>
          <p:cNvSpPr>
            <a:spLocks noGrp="1"/>
          </p:cNvSpPr>
          <p:nvPr>
            <p:ph type="body"/>
          </p:nvPr>
        </p:nvSpPr>
        <p:spPr>
          <a:xfrm>
            <a:off x="663804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062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063" name="PlaceHolder 6"/>
          <p:cNvSpPr>
            <a:spLocks noGrp="1"/>
          </p:cNvSpPr>
          <p:nvPr>
            <p:ph type="body"/>
          </p:nvPr>
        </p:nvSpPr>
        <p:spPr>
          <a:xfrm>
            <a:off x="357120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064" name="PlaceHolder 7"/>
          <p:cNvSpPr>
            <a:spLocks noGrp="1"/>
          </p:cNvSpPr>
          <p:nvPr>
            <p:ph type="body"/>
          </p:nvPr>
        </p:nvSpPr>
        <p:spPr>
          <a:xfrm>
            <a:off x="663804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2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7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7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2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7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07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2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2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PlaceHolder 1"/>
          <p:cNvSpPr>
            <a:spLocks noGrp="1"/>
          </p:cNvSpPr>
          <p:nvPr>
            <p:ph type="subTitle"/>
          </p:nvPr>
        </p:nvSpPr>
        <p:spPr>
          <a:xfrm>
            <a:off x="287640" y="-35640"/>
            <a:ext cx="8496000" cy="534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8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08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084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2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8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08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088" name="PlaceHolder 4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2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9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09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092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2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9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095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2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9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09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099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100" name="PlaceHolder 5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2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0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103" name="PlaceHolder 3"/>
          <p:cNvSpPr>
            <a:spLocks noGrp="1"/>
          </p:cNvSpPr>
          <p:nvPr>
            <p:ph type="body"/>
          </p:nvPr>
        </p:nvSpPr>
        <p:spPr>
          <a:xfrm>
            <a:off x="357120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104" name="PlaceHolder 4"/>
          <p:cNvSpPr>
            <a:spLocks noGrp="1"/>
          </p:cNvSpPr>
          <p:nvPr>
            <p:ph type="body"/>
          </p:nvPr>
        </p:nvSpPr>
        <p:spPr>
          <a:xfrm>
            <a:off x="663804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105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106" name="PlaceHolder 6"/>
          <p:cNvSpPr>
            <a:spLocks noGrp="1"/>
          </p:cNvSpPr>
          <p:nvPr>
            <p:ph type="body"/>
          </p:nvPr>
        </p:nvSpPr>
        <p:spPr>
          <a:xfrm>
            <a:off x="357120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107" name="PlaceHolder 7"/>
          <p:cNvSpPr>
            <a:spLocks noGrp="1"/>
          </p:cNvSpPr>
          <p:nvPr>
            <p:ph type="body"/>
          </p:nvPr>
        </p:nvSpPr>
        <p:spPr>
          <a:xfrm>
            <a:off x="663804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2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43" name="PlaceHolder 5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2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1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2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1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11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2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2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PlaceHolder 1"/>
          <p:cNvSpPr>
            <a:spLocks noGrp="1"/>
          </p:cNvSpPr>
          <p:nvPr>
            <p:ph type="subTitle"/>
          </p:nvPr>
        </p:nvSpPr>
        <p:spPr>
          <a:xfrm>
            <a:off x="287640" y="-35640"/>
            <a:ext cx="8496000" cy="534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2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12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125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2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1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129" name="PlaceHolder 4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2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3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13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133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2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3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136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2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3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13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140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141" name="PlaceHolder 5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357120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663804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49" name="PlaceHolder 6"/>
          <p:cNvSpPr>
            <a:spLocks noGrp="1"/>
          </p:cNvSpPr>
          <p:nvPr>
            <p:ph type="body"/>
          </p:nvPr>
        </p:nvSpPr>
        <p:spPr>
          <a:xfrm>
            <a:off x="357120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50" name="PlaceHolder 7"/>
          <p:cNvSpPr>
            <a:spLocks noGrp="1"/>
          </p:cNvSpPr>
          <p:nvPr>
            <p:ph type="body"/>
          </p:nvPr>
        </p:nvSpPr>
        <p:spPr>
          <a:xfrm>
            <a:off x="663804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2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144" name="PlaceHolder 3"/>
          <p:cNvSpPr>
            <a:spLocks noGrp="1"/>
          </p:cNvSpPr>
          <p:nvPr>
            <p:ph type="body"/>
          </p:nvPr>
        </p:nvSpPr>
        <p:spPr>
          <a:xfrm>
            <a:off x="357120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145" name="PlaceHolder 4"/>
          <p:cNvSpPr>
            <a:spLocks noGrp="1"/>
          </p:cNvSpPr>
          <p:nvPr>
            <p:ph type="body"/>
          </p:nvPr>
        </p:nvSpPr>
        <p:spPr>
          <a:xfrm>
            <a:off x="663804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146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147" name="PlaceHolder 6"/>
          <p:cNvSpPr>
            <a:spLocks noGrp="1"/>
          </p:cNvSpPr>
          <p:nvPr>
            <p:ph type="body"/>
          </p:nvPr>
        </p:nvSpPr>
        <p:spPr>
          <a:xfrm>
            <a:off x="357120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148" name="PlaceHolder 7"/>
          <p:cNvSpPr>
            <a:spLocks noGrp="1"/>
          </p:cNvSpPr>
          <p:nvPr>
            <p:ph type="body"/>
          </p:nvPr>
        </p:nvSpPr>
        <p:spPr>
          <a:xfrm>
            <a:off x="663804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2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5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5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2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5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16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2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2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PlaceHolder 1"/>
          <p:cNvSpPr>
            <a:spLocks noGrp="1"/>
          </p:cNvSpPr>
          <p:nvPr>
            <p:ph type="subTitle"/>
          </p:nvPr>
        </p:nvSpPr>
        <p:spPr>
          <a:xfrm>
            <a:off x="287640" y="-35640"/>
            <a:ext cx="8496000" cy="534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16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166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2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16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170" name="PlaceHolder 4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2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7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17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174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7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177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2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7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18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181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182" name="PlaceHolder 5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2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8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185" name="PlaceHolder 3"/>
          <p:cNvSpPr>
            <a:spLocks noGrp="1"/>
          </p:cNvSpPr>
          <p:nvPr>
            <p:ph type="body"/>
          </p:nvPr>
        </p:nvSpPr>
        <p:spPr>
          <a:xfrm>
            <a:off x="357120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186" name="PlaceHolder 4"/>
          <p:cNvSpPr>
            <a:spLocks noGrp="1"/>
          </p:cNvSpPr>
          <p:nvPr>
            <p:ph type="body"/>
          </p:nvPr>
        </p:nvSpPr>
        <p:spPr>
          <a:xfrm>
            <a:off x="663804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187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188" name="PlaceHolder 6"/>
          <p:cNvSpPr>
            <a:spLocks noGrp="1"/>
          </p:cNvSpPr>
          <p:nvPr>
            <p:ph type="body"/>
          </p:nvPr>
        </p:nvSpPr>
        <p:spPr>
          <a:xfrm>
            <a:off x="357120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189" name="PlaceHolder 7"/>
          <p:cNvSpPr>
            <a:spLocks noGrp="1"/>
          </p:cNvSpPr>
          <p:nvPr>
            <p:ph type="body"/>
          </p:nvPr>
        </p:nvSpPr>
        <p:spPr>
          <a:xfrm>
            <a:off x="663804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2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9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9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2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20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20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2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2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PlaceHolder 1"/>
          <p:cNvSpPr>
            <a:spLocks noGrp="1"/>
          </p:cNvSpPr>
          <p:nvPr>
            <p:ph type="subTitle"/>
          </p:nvPr>
        </p:nvSpPr>
        <p:spPr>
          <a:xfrm>
            <a:off x="287640" y="-35640"/>
            <a:ext cx="8496000" cy="534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20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20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207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20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21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211" name="PlaceHolder 4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2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2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21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215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2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2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218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2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2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2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222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223" name="PlaceHolder 5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2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2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226" name="PlaceHolder 3"/>
          <p:cNvSpPr>
            <a:spLocks noGrp="1"/>
          </p:cNvSpPr>
          <p:nvPr>
            <p:ph type="body"/>
          </p:nvPr>
        </p:nvSpPr>
        <p:spPr>
          <a:xfrm>
            <a:off x="357120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227" name="PlaceHolder 4"/>
          <p:cNvSpPr>
            <a:spLocks noGrp="1"/>
          </p:cNvSpPr>
          <p:nvPr>
            <p:ph type="body"/>
          </p:nvPr>
        </p:nvSpPr>
        <p:spPr>
          <a:xfrm>
            <a:off x="663804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228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229" name="PlaceHolder 6"/>
          <p:cNvSpPr>
            <a:spLocks noGrp="1"/>
          </p:cNvSpPr>
          <p:nvPr>
            <p:ph type="body"/>
          </p:nvPr>
        </p:nvSpPr>
        <p:spPr>
          <a:xfrm>
            <a:off x="357120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230" name="PlaceHolder 7"/>
          <p:cNvSpPr>
            <a:spLocks noGrp="1"/>
          </p:cNvSpPr>
          <p:nvPr>
            <p:ph type="body"/>
          </p:nvPr>
        </p:nvSpPr>
        <p:spPr>
          <a:xfrm>
            <a:off x="663804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subTitle"/>
          </p:nvPr>
        </p:nvSpPr>
        <p:spPr>
          <a:xfrm>
            <a:off x="287640" y="-35640"/>
            <a:ext cx="8496000" cy="534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357120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 type="body"/>
          </p:nvPr>
        </p:nvSpPr>
        <p:spPr>
          <a:xfrm>
            <a:off x="663804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208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209" name="PlaceHolder 6"/>
          <p:cNvSpPr>
            <a:spLocks noGrp="1"/>
          </p:cNvSpPr>
          <p:nvPr>
            <p:ph type="body"/>
          </p:nvPr>
        </p:nvSpPr>
        <p:spPr>
          <a:xfrm>
            <a:off x="357120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210" name="PlaceHolder 7"/>
          <p:cNvSpPr>
            <a:spLocks noGrp="1"/>
          </p:cNvSpPr>
          <p:nvPr>
            <p:ph type="body"/>
          </p:nvPr>
        </p:nvSpPr>
        <p:spPr>
          <a:xfrm>
            <a:off x="663804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subTitle"/>
          </p:nvPr>
        </p:nvSpPr>
        <p:spPr>
          <a:xfrm>
            <a:off x="287640" y="-35640"/>
            <a:ext cx="8496000" cy="534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261" name="PlaceHolder 5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357120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 type="body"/>
          </p:nvPr>
        </p:nvSpPr>
        <p:spPr>
          <a:xfrm>
            <a:off x="663804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266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267" name="PlaceHolder 6"/>
          <p:cNvSpPr>
            <a:spLocks noGrp="1"/>
          </p:cNvSpPr>
          <p:nvPr>
            <p:ph type="body"/>
          </p:nvPr>
        </p:nvSpPr>
        <p:spPr>
          <a:xfrm>
            <a:off x="357120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268" name="PlaceHolder 7"/>
          <p:cNvSpPr>
            <a:spLocks noGrp="1"/>
          </p:cNvSpPr>
          <p:nvPr>
            <p:ph type="body"/>
          </p:nvPr>
        </p:nvSpPr>
        <p:spPr>
          <a:xfrm>
            <a:off x="663804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subTitle"/>
          </p:nvPr>
        </p:nvSpPr>
        <p:spPr>
          <a:xfrm>
            <a:off x="287640" y="-35640"/>
            <a:ext cx="8496000" cy="534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292" name="PlaceHolder 4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304" name="PlaceHolder 5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287640" y="-35640"/>
            <a:ext cx="8496000" cy="534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body"/>
          </p:nvPr>
        </p:nvSpPr>
        <p:spPr>
          <a:xfrm>
            <a:off x="357120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 type="body"/>
          </p:nvPr>
        </p:nvSpPr>
        <p:spPr>
          <a:xfrm>
            <a:off x="663804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309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310" name="PlaceHolder 6"/>
          <p:cNvSpPr>
            <a:spLocks noGrp="1"/>
          </p:cNvSpPr>
          <p:nvPr>
            <p:ph type="body"/>
          </p:nvPr>
        </p:nvSpPr>
        <p:spPr>
          <a:xfrm>
            <a:off x="357120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311" name="PlaceHolder 7"/>
          <p:cNvSpPr>
            <a:spLocks noGrp="1"/>
          </p:cNvSpPr>
          <p:nvPr>
            <p:ph type="body"/>
          </p:nvPr>
        </p:nvSpPr>
        <p:spPr>
          <a:xfrm>
            <a:off x="663804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subTitle"/>
          </p:nvPr>
        </p:nvSpPr>
        <p:spPr>
          <a:xfrm>
            <a:off x="287640" y="-35640"/>
            <a:ext cx="8496000" cy="534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329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333" name="PlaceHolder 4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337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344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345" name="PlaceHolder 5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 type="body"/>
          </p:nvPr>
        </p:nvSpPr>
        <p:spPr>
          <a:xfrm>
            <a:off x="357120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 type="body"/>
          </p:nvPr>
        </p:nvSpPr>
        <p:spPr>
          <a:xfrm>
            <a:off x="663804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350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351" name="PlaceHolder 6"/>
          <p:cNvSpPr>
            <a:spLocks noGrp="1"/>
          </p:cNvSpPr>
          <p:nvPr>
            <p:ph type="body"/>
          </p:nvPr>
        </p:nvSpPr>
        <p:spPr>
          <a:xfrm>
            <a:off x="357120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352" name="PlaceHolder 7"/>
          <p:cNvSpPr>
            <a:spLocks noGrp="1"/>
          </p:cNvSpPr>
          <p:nvPr>
            <p:ph type="body"/>
          </p:nvPr>
        </p:nvSpPr>
        <p:spPr>
          <a:xfrm>
            <a:off x="663804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subTitle"/>
          </p:nvPr>
        </p:nvSpPr>
        <p:spPr>
          <a:xfrm>
            <a:off x="287640" y="-35640"/>
            <a:ext cx="8496000" cy="534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36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370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374" name="PlaceHolder 4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37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378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38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385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386" name="PlaceHolder 5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 type="body"/>
          </p:nvPr>
        </p:nvSpPr>
        <p:spPr>
          <a:xfrm>
            <a:off x="357120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390" name="PlaceHolder 4"/>
          <p:cNvSpPr>
            <a:spLocks noGrp="1"/>
          </p:cNvSpPr>
          <p:nvPr>
            <p:ph type="body"/>
          </p:nvPr>
        </p:nvSpPr>
        <p:spPr>
          <a:xfrm>
            <a:off x="663804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391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392" name="PlaceHolder 6"/>
          <p:cNvSpPr>
            <a:spLocks noGrp="1"/>
          </p:cNvSpPr>
          <p:nvPr>
            <p:ph type="body"/>
          </p:nvPr>
        </p:nvSpPr>
        <p:spPr>
          <a:xfrm>
            <a:off x="357120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393" name="PlaceHolder 7"/>
          <p:cNvSpPr>
            <a:spLocks noGrp="1"/>
          </p:cNvSpPr>
          <p:nvPr>
            <p:ph type="body"/>
          </p:nvPr>
        </p:nvSpPr>
        <p:spPr>
          <a:xfrm>
            <a:off x="663804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46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47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47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47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subTitle"/>
          </p:nvPr>
        </p:nvSpPr>
        <p:spPr>
          <a:xfrm>
            <a:off x="287640" y="-35640"/>
            <a:ext cx="8496000" cy="534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47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47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480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48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48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484" name="PlaceHolder 4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48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488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49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491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64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49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49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495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496" name="PlaceHolder 5"/>
          <p:cNvSpPr>
            <a:spLocks noGrp="1"/>
          </p:cNvSpPr>
          <p:nvPr>
            <p:ph type="body"/>
          </p:nvPr>
        </p:nvSpPr>
        <p:spPr>
          <a:xfrm>
            <a:off x="5152680" y="4059000"/>
            <a:ext cx="442692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499" name="PlaceHolder 3"/>
          <p:cNvSpPr>
            <a:spLocks noGrp="1"/>
          </p:cNvSpPr>
          <p:nvPr>
            <p:ph type="body"/>
          </p:nvPr>
        </p:nvSpPr>
        <p:spPr>
          <a:xfrm>
            <a:off x="357120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500" name="PlaceHolder 4"/>
          <p:cNvSpPr>
            <a:spLocks noGrp="1"/>
          </p:cNvSpPr>
          <p:nvPr>
            <p:ph type="body"/>
          </p:nvPr>
        </p:nvSpPr>
        <p:spPr>
          <a:xfrm>
            <a:off x="6638040" y="176868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501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502" name="PlaceHolder 6"/>
          <p:cNvSpPr>
            <a:spLocks noGrp="1"/>
          </p:cNvSpPr>
          <p:nvPr>
            <p:ph type="body"/>
          </p:nvPr>
        </p:nvSpPr>
        <p:spPr>
          <a:xfrm>
            <a:off x="357120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503" name="PlaceHolder 7"/>
          <p:cNvSpPr>
            <a:spLocks noGrp="1"/>
          </p:cNvSpPr>
          <p:nvPr>
            <p:ph type="body"/>
          </p:nvPr>
        </p:nvSpPr>
        <p:spPr>
          <a:xfrm>
            <a:off x="6638040" y="4059000"/>
            <a:ext cx="2920680" cy="2091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517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51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17.xml"/><Relationship Id="rId13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37.xml"/><Relationship Id="rId8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55.xml"/><Relationship Id="rId13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57.xml"/><Relationship Id="rId4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1.xml"/><Relationship Id="rId8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3.xml"/><Relationship Id="rId10" Type="http://schemas.openxmlformats.org/officeDocument/2006/relationships/slideLayout" Target="../slideLayouts/slideLayout164.xml"/><Relationship Id="rId11" Type="http://schemas.openxmlformats.org/officeDocument/2006/relationships/slideLayout" Target="../slideLayouts/slideLayout165.xml"/><Relationship Id="rId12" Type="http://schemas.openxmlformats.org/officeDocument/2006/relationships/slideLayout" Target="../slideLayouts/slideLayout166.xml"/><Relationship Id="rId13" Type="http://schemas.openxmlformats.org/officeDocument/2006/relationships/slideLayout" Target="../slideLayouts/slideLayout167.xml"/><Relationship Id="rId14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69.xml"/><Relationship Id="rId3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4.xml"/><Relationship Id="rId8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78.xml"/><Relationship Id="rId12" Type="http://schemas.openxmlformats.org/officeDocument/2006/relationships/slideLayout" Target="../slideLayouts/slideLayout179.xml"/><Relationship Id="rId13" Type="http://schemas.openxmlformats.org/officeDocument/2006/relationships/slideLayout" Target="../slideLayouts/slideLayout180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83.xml"/><Relationship Id="rId6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85.xml"/><Relationship Id="rId8" Type="http://schemas.openxmlformats.org/officeDocument/2006/relationships/slideLayout" Target="../slideLayouts/slideLayout186.xml"/><Relationship Id="rId9" Type="http://schemas.openxmlformats.org/officeDocument/2006/relationships/slideLayout" Target="../slideLayouts/slideLayout187.xml"/><Relationship Id="rId10" Type="http://schemas.openxmlformats.org/officeDocument/2006/relationships/slideLayout" Target="../slideLayouts/slideLayout188.xml"/><Relationship Id="rId11" Type="http://schemas.openxmlformats.org/officeDocument/2006/relationships/slideLayout" Target="../slideLayouts/slideLayout189.xml"/><Relationship Id="rId12" Type="http://schemas.openxmlformats.org/officeDocument/2006/relationships/slideLayout" Target="../slideLayouts/slideLayout190.xml"/><Relationship Id="rId13" Type="http://schemas.openxmlformats.org/officeDocument/2006/relationships/slideLayout" Target="../slideLayouts/slideLayout191.xml"/><Relationship Id="rId14" Type="http://schemas.openxmlformats.org/officeDocument/2006/relationships/slideLayout" Target="../slideLayouts/slideLayout192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93.xml"/><Relationship Id="rId3" Type="http://schemas.openxmlformats.org/officeDocument/2006/relationships/slideLayout" Target="../slideLayouts/slideLayout194.xml"/><Relationship Id="rId4" Type="http://schemas.openxmlformats.org/officeDocument/2006/relationships/slideLayout" Target="../slideLayouts/slideLayout195.xml"/><Relationship Id="rId5" Type="http://schemas.openxmlformats.org/officeDocument/2006/relationships/slideLayout" Target="../slideLayouts/slideLayout196.xml"/><Relationship Id="rId6" Type="http://schemas.openxmlformats.org/officeDocument/2006/relationships/slideLayout" Target="../slideLayouts/slideLayout197.xml"/><Relationship Id="rId7" Type="http://schemas.openxmlformats.org/officeDocument/2006/relationships/slideLayout" Target="../slideLayouts/slideLayout198.xml"/><Relationship Id="rId8" Type="http://schemas.openxmlformats.org/officeDocument/2006/relationships/slideLayout" Target="../slideLayouts/slideLayout199.xml"/><Relationship Id="rId9" Type="http://schemas.openxmlformats.org/officeDocument/2006/relationships/slideLayout" Target="../slideLayouts/slideLayout200.xml"/><Relationship Id="rId10" Type="http://schemas.openxmlformats.org/officeDocument/2006/relationships/slideLayout" Target="../slideLayouts/slideLayout201.xml"/><Relationship Id="rId11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203.xml"/><Relationship Id="rId13" Type="http://schemas.openxmlformats.org/officeDocument/2006/relationships/slideLayout" Target="../slideLayouts/slideLayout204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205.xml"/><Relationship Id="rId3" Type="http://schemas.openxmlformats.org/officeDocument/2006/relationships/slideLayout" Target="../slideLayouts/slideLayout206.xml"/><Relationship Id="rId4" Type="http://schemas.openxmlformats.org/officeDocument/2006/relationships/slideLayout" Target="../slideLayouts/slideLayout207.xml"/><Relationship Id="rId5" Type="http://schemas.openxmlformats.org/officeDocument/2006/relationships/slideLayout" Target="../slideLayouts/slideLayout208.xml"/><Relationship Id="rId6" Type="http://schemas.openxmlformats.org/officeDocument/2006/relationships/slideLayout" Target="../slideLayouts/slideLayout209.xml"/><Relationship Id="rId7" Type="http://schemas.openxmlformats.org/officeDocument/2006/relationships/slideLayout" Target="../slideLayouts/slideLayout210.xml"/><Relationship Id="rId8" Type="http://schemas.openxmlformats.org/officeDocument/2006/relationships/slideLayout" Target="../slideLayouts/slideLayout211.xml"/><Relationship Id="rId9" Type="http://schemas.openxmlformats.org/officeDocument/2006/relationships/slideLayout" Target="../slideLayouts/slideLayout212.xml"/><Relationship Id="rId10" Type="http://schemas.openxmlformats.org/officeDocument/2006/relationships/slideLayout" Target="../slideLayouts/slideLayout213.xml"/><Relationship Id="rId11" Type="http://schemas.openxmlformats.org/officeDocument/2006/relationships/slideLayout" Target="../slideLayouts/slideLayout214.xml"/><Relationship Id="rId12" Type="http://schemas.openxmlformats.org/officeDocument/2006/relationships/slideLayout" Target="../slideLayouts/slideLayout215.xml"/><Relationship Id="rId13" Type="http://schemas.openxmlformats.org/officeDocument/2006/relationships/slideLayout" Target="../slideLayouts/slideLayout216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slideLayout" Target="../slideLayouts/slideLayout227.xml"/><Relationship Id="rId14" Type="http://schemas.openxmlformats.org/officeDocument/2006/relationships/slideLayout" Target="../slideLayouts/slideLayout228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slideLayout" Target="../slideLayouts/slideLayout233.xml"/><Relationship Id="rId8" Type="http://schemas.openxmlformats.org/officeDocument/2006/relationships/slideLayout" Target="../slideLayouts/slideLayout234.xml"/><Relationship Id="rId9" Type="http://schemas.openxmlformats.org/officeDocument/2006/relationships/slideLayout" Target="../slideLayouts/slideLayout235.xml"/><Relationship Id="rId10" Type="http://schemas.openxmlformats.org/officeDocument/2006/relationships/slideLayout" Target="../slideLayouts/slideLayout236.xml"/><Relationship Id="rId11" Type="http://schemas.openxmlformats.org/officeDocument/2006/relationships/slideLayout" Target="../slideLayouts/slideLayout237.xml"/><Relationship Id="rId12" Type="http://schemas.openxmlformats.org/officeDocument/2006/relationships/slideLayout" Target="../slideLayouts/slideLayout238.xml"/><Relationship Id="rId13" Type="http://schemas.openxmlformats.org/officeDocument/2006/relationships/slideLayout" Target="../slideLayouts/slideLayout239.xml"/><Relationship Id="rId14" Type="http://schemas.openxmlformats.org/officeDocument/2006/relationships/slideLayout" Target="../slideLayouts/slideLayout24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241.xml"/><Relationship Id="rId4" Type="http://schemas.openxmlformats.org/officeDocument/2006/relationships/slideLayout" Target="../slideLayouts/slideLayout242.xml"/><Relationship Id="rId5" Type="http://schemas.openxmlformats.org/officeDocument/2006/relationships/slideLayout" Target="../slideLayouts/slideLayout243.xml"/><Relationship Id="rId6" Type="http://schemas.openxmlformats.org/officeDocument/2006/relationships/slideLayout" Target="../slideLayouts/slideLayout244.xml"/><Relationship Id="rId7" Type="http://schemas.openxmlformats.org/officeDocument/2006/relationships/slideLayout" Target="../slideLayouts/slideLayout245.xml"/><Relationship Id="rId8" Type="http://schemas.openxmlformats.org/officeDocument/2006/relationships/slideLayout" Target="../slideLayouts/slideLayout246.xml"/><Relationship Id="rId9" Type="http://schemas.openxmlformats.org/officeDocument/2006/relationships/slideLayout" Target="../slideLayouts/slideLayout247.xml"/><Relationship Id="rId10" Type="http://schemas.openxmlformats.org/officeDocument/2006/relationships/slideLayout" Target="../slideLayouts/slideLayout248.xml"/><Relationship Id="rId11" Type="http://schemas.openxmlformats.org/officeDocument/2006/relationships/slideLayout" Target="../slideLayouts/slideLayout249.xml"/><Relationship Id="rId12" Type="http://schemas.openxmlformats.org/officeDocument/2006/relationships/slideLayout" Target="../slideLayouts/slideLayout250.xml"/><Relationship Id="rId13" Type="http://schemas.openxmlformats.org/officeDocument/2006/relationships/slideLayout" Target="../slideLayouts/slideLayout251.xml"/><Relationship Id="rId14" Type="http://schemas.openxmlformats.org/officeDocument/2006/relationships/slideLayout" Target="../slideLayouts/slideLayout252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53.xml"/><Relationship Id="rId3" Type="http://schemas.openxmlformats.org/officeDocument/2006/relationships/slideLayout" Target="../slideLayouts/slideLayout254.xml"/><Relationship Id="rId4" Type="http://schemas.openxmlformats.org/officeDocument/2006/relationships/slideLayout" Target="../slideLayouts/slideLayout255.xml"/><Relationship Id="rId5" Type="http://schemas.openxmlformats.org/officeDocument/2006/relationships/slideLayout" Target="../slideLayouts/slideLayout256.xml"/><Relationship Id="rId6" Type="http://schemas.openxmlformats.org/officeDocument/2006/relationships/slideLayout" Target="../slideLayouts/slideLayout257.xml"/><Relationship Id="rId7" Type="http://schemas.openxmlformats.org/officeDocument/2006/relationships/slideLayout" Target="../slideLayouts/slideLayout258.xml"/><Relationship Id="rId8" Type="http://schemas.openxmlformats.org/officeDocument/2006/relationships/slideLayout" Target="../slideLayouts/slideLayout259.xml"/><Relationship Id="rId9" Type="http://schemas.openxmlformats.org/officeDocument/2006/relationships/slideLayout" Target="../slideLayouts/slideLayout260.xml"/><Relationship Id="rId10" Type="http://schemas.openxmlformats.org/officeDocument/2006/relationships/slideLayout" Target="../slideLayouts/slideLayout261.xml"/><Relationship Id="rId11" Type="http://schemas.openxmlformats.org/officeDocument/2006/relationships/slideLayout" Target="../slideLayouts/slideLayout262.xml"/><Relationship Id="rId12" Type="http://schemas.openxmlformats.org/officeDocument/2006/relationships/slideLayout" Target="../slideLayouts/slideLayout263.xml"/><Relationship Id="rId13" Type="http://schemas.openxmlformats.org/officeDocument/2006/relationships/slideLayout" Target="../slideLayouts/slideLayout26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7.xml"/><Relationship Id="rId9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288000" y="-3600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1" lang="es-ES" sz="4000" spc="-1" strike="noStrike">
                <a:solidFill>
                  <a:srgbClr val="333333"/>
                </a:solidFill>
                <a:latin typeface="Montserrat"/>
              </a:rPr>
              <a:t>Click to edit the title text format</a:t>
            </a:r>
            <a:endParaRPr b="1" lang="es-ES" sz="4000" spc="-1" strike="noStrike">
              <a:solidFill>
                <a:srgbClr val="333333"/>
              </a:solidFill>
              <a:latin typeface="Montserrat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216000" indent="-216000">
              <a:spcAft>
                <a:spcPts val="1417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333333"/>
                </a:solidFill>
                <a:latin typeface="Corbel"/>
              </a:rPr>
              <a:t>Click to edit the outline text format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333333"/>
                </a:solidFill>
                <a:latin typeface="Corbel"/>
              </a:rPr>
              <a:t>Second Outline Level</a:t>
            </a:r>
            <a:endParaRPr b="0" lang="es-ES" sz="2800" spc="-1" strike="noStrike">
              <a:solidFill>
                <a:srgbClr val="333333"/>
              </a:solidFill>
              <a:latin typeface="Corbel"/>
            </a:endParaRPr>
          </a:p>
          <a:p>
            <a:pPr lvl="2" marL="648000" indent="-216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669933"/>
                </a:solidFill>
                <a:latin typeface="Corbel"/>
              </a:rPr>
              <a:t>Third Outline Level</a:t>
            </a:r>
            <a:endParaRPr b="0" lang="es-ES" sz="2400" spc="-1" strike="noStrike">
              <a:solidFill>
                <a:srgbClr val="669933"/>
              </a:solidFill>
              <a:latin typeface="Corbel"/>
            </a:endParaRPr>
          </a:p>
          <a:p>
            <a:pPr lvl="3" marL="864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333333"/>
                </a:solidFill>
                <a:latin typeface="Corbel"/>
              </a:rPr>
              <a:t>Fourth Outline Level</a:t>
            </a:r>
            <a:endParaRPr b="0" lang="es-ES" sz="2000" spc="-1" strike="noStrike">
              <a:solidFill>
                <a:srgbClr val="333333"/>
              </a:solidFill>
              <a:latin typeface="Corbel"/>
            </a:endParaRPr>
          </a:p>
          <a:p>
            <a:pPr lvl="4" marL="1080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333333"/>
                </a:solidFill>
                <a:latin typeface="Corbel"/>
              </a:rPr>
              <a:t>Fifth Outline Level</a:t>
            </a:r>
            <a:endParaRPr b="0" lang="es-ES" sz="2000" spc="-1" strike="noStrike">
              <a:solidFill>
                <a:srgbClr val="333333"/>
              </a:solidFill>
              <a:latin typeface="Corbel"/>
            </a:endParaRPr>
          </a:p>
          <a:p>
            <a:pPr lvl="5" marL="1296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333333"/>
                </a:solidFill>
                <a:latin typeface="Corbel"/>
              </a:rPr>
              <a:t>Sixth Outline Level</a:t>
            </a:r>
            <a:endParaRPr b="0" lang="es-ES" sz="2000" spc="-1" strike="noStrike">
              <a:solidFill>
                <a:srgbClr val="333333"/>
              </a:solidFill>
              <a:latin typeface="Corbel"/>
            </a:endParaRPr>
          </a:p>
          <a:p>
            <a:pPr lvl="6" marL="1512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333333"/>
                </a:solidFill>
                <a:latin typeface="Corbel"/>
              </a:rPr>
              <a:t>Seventh Outline Level</a:t>
            </a:r>
            <a:endParaRPr b="0" lang="es-ES" sz="2000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s-ES" sz="1400" spc="-1" strike="noStrike">
                <a:latin typeface="Times New Roman"/>
              </a:rPr>
              <a:t>&lt;date/time&gt;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s-ES" sz="1400" spc="-1" strike="noStrike">
                <a:latin typeface="Times New Roman"/>
              </a:rPr>
              <a:t>&lt;footer&gt;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F48716EB-61BD-46E1-B86B-24D1B80107BB}" type="slidenum">
              <a:rPr b="0" lang="es-ES" sz="1400" spc="-1" strike="noStrike">
                <a:latin typeface="Times New Roman"/>
              </a:rPr>
              <a:t>&lt;number&gt;</a:t>
            </a:fld>
            <a:endParaRPr b="0" lang="es-E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CustomShape 1"/>
          <p:cNvSpPr/>
          <p:nvPr/>
        </p:nvSpPr>
        <p:spPr>
          <a:xfrm>
            <a:off x="0" y="0"/>
            <a:ext cx="10079640" cy="50396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3" name="PlaceHolder 2"/>
          <p:cNvSpPr>
            <a:spLocks noGrp="1"/>
          </p:cNvSpPr>
          <p:nvPr>
            <p:ph type="title"/>
          </p:nvPr>
        </p:nvSpPr>
        <p:spPr>
          <a:xfrm>
            <a:off x="839880" y="2287440"/>
            <a:ext cx="7559640" cy="2028960"/>
          </a:xfrm>
          <a:prstGeom prst="rect">
            <a:avLst/>
          </a:prstGeom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es-ES" sz="4800" spc="-1" strike="noStrike">
                <a:solidFill>
                  <a:srgbClr val="ffffff"/>
                </a:solidFill>
                <a:latin typeface="Trebuchet MS"/>
              </a:rPr>
              <a:t>Click to edit Master title style</a:t>
            </a:r>
            <a:endParaRPr b="0" lang="es-ES" sz="4800" spc="-1" strike="noStrike">
              <a:solidFill>
                <a:srgbClr val="3f3f3f"/>
              </a:solidFill>
              <a:latin typeface="Calibri"/>
            </a:endParaRPr>
          </a:p>
        </p:txBody>
      </p:sp>
      <p:sp>
        <p:nvSpPr>
          <p:cNvPr id="554" name="PlaceHolder 3"/>
          <p:cNvSpPr>
            <a:spLocks noGrp="1"/>
          </p:cNvSpPr>
          <p:nvPr>
            <p:ph type="dt"/>
          </p:nvPr>
        </p:nvSpPr>
        <p:spPr>
          <a:xfrm>
            <a:off x="692640" y="7007040"/>
            <a:ext cx="2267640" cy="40212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s-ES" sz="2400" spc="-1" strike="noStrike">
              <a:latin typeface="Times New Roman"/>
            </a:endParaRPr>
          </a:p>
        </p:txBody>
      </p:sp>
      <p:sp>
        <p:nvSpPr>
          <p:cNvPr id="555" name="PlaceHolder 4"/>
          <p:cNvSpPr>
            <a:spLocks noGrp="1"/>
          </p:cNvSpPr>
          <p:nvPr>
            <p:ph type="ftr"/>
          </p:nvPr>
        </p:nvSpPr>
        <p:spPr>
          <a:xfrm>
            <a:off x="3338640" y="7007040"/>
            <a:ext cx="3401640" cy="40212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1200" spc="-1" strike="noStrike">
                <a:solidFill>
                  <a:srgbClr val="929292"/>
                </a:solidFill>
                <a:latin typeface="Calibri"/>
              </a:rPr>
              <a:t>Máster en Ciberseguridad y Privacidad</a:t>
            </a:r>
            <a:endParaRPr b="0" lang="es-ES" sz="1200" spc="-1" strike="noStrike">
              <a:latin typeface="Times New Roman"/>
            </a:endParaRPr>
          </a:p>
        </p:txBody>
      </p:sp>
      <p:sp>
        <p:nvSpPr>
          <p:cNvPr id="556" name="PlaceHolder 5"/>
          <p:cNvSpPr>
            <a:spLocks noGrp="1"/>
          </p:cNvSpPr>
          <p:nvPr>
            <p:ph type="sldNum"/>
          </p:nvPr>
        </p:nvSpPr>
        <p:spPr>
          <a:xfrm>
            <a:off x="7118640" y="7007040"/>
            <a:ext cx="2267640" cy="40212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730D89B-2FAC-46F5-8FE6-46DC23D48026}" type="slidenum">
              <a:rPr b="0" lang="es-ES" sz="1200" spc="-1" strike="noStrike">
                <a:solidFill>
                  <a:srgbClr val="929292"/>
                </a:solidFill>
                <a:latin typeface="Calibri"/>
              </a:rPr>
              <a:t>&lt;number&gt;</a:t>
            </a:fld>
            <a:endParaRPr b="0" lang="es-ES" sz="1200" spc="-1" strike="noStrike">
              <a:latin typeface="Times New Roman"/>
            </a:endParaRPr>
          </a:p>
        </p:txBody>
      </p:sp>
      <p:pic>
        <p:nvPicPr>
          <p:cNvPr id="557" name="Picture 6" descr=""/>
          <p:cNvPicPr/>
          <p:nvPr/>
        </p:nvPicPr>
        <p:blipFill>
          <a:blip r:embed="rId3"/>
          <a:stretch/>
        </p:blipFill>
        <p:spPr>
          <a:xfrm>
            <a:off x="1065240" y="287640"/>
            <a:ext cx="1653840" cy="641880"/>
          </a:xfrm>
          <a:prstGeom prst="rect">
            <a:avLst/>
          </a:prstGeom>
          <a:ln>
            <a:noFill/>
          </a:ln>
        </p:spPr>
      </p:pic>
      <p:sp>
        <p:nvSpPr>
          <p:cNvPr id="558" name="CustomShape 6"/>
          <p:cNvSpPr/>
          <p:nvPr/>
        </p:nvSpPr>
        <p:spPr>
          <a:xfrm>
            <a:off x="3711240" y="548280"/>
            <a:ext cx="61884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2400" spc="-1" strike="noStrike">
                <a:solidFill>
                  <a:srgbClr val="3f3f3f"/>
                </a:solidFill>
                <a:latin typeface="Arial Rounded MT Bold"/>
              </a:rPr>
              <a:t>Máster en Ciberseguridad y Privacidad</a:t>
            </a:r>
            <a:endParaRPr b="0" lang="es-ES" sz="2400" spc="-1" strike="noStrike">
              <a:latin typeface="Corbel"/>
            </a:endParaRPr>
          </a:p>
        </p:txBody>
      </p:sp>
      <p:sp>
        <p:nvSpPr>
          <p:cNvPr id="559" name="PlaceHolder 7"/>
          <p:cNvSpPr>
            <a:spLocks noGrp="1"/>
          </p:cNvSpPr>
          <p:nvPr>
            <p:ph type="body"/>
          </p:nvPr>
        </p:nvSpPr>
        <p:spPr>
          <a:xfrm>
            <a:off x="503640" y="176868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just">
              <a:spcBef>
                <a:spcPts val="156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090" spc="-1" strike="noStrike">
                <a:solidFill>
                  <a:srgbClr val="3f3f3f"/>
                </a:solidFill>
                <a:latin typeface="Calibri"/>
              </a:rPr>
              <a:t>Click to edit the outline text format</a:t>
            </a:r>
            <a:endParaRPr b="0" lang="es-ES" sz="3090" spc="-1" strike="noStrike">
              <a:solidFill>
                <a:srgbClr val="3f3f3f"/>
              </a:solidFill>
              <a:latin typeface="Calibri"/>
            </a:endParaRPr>
          </a:p>
          <a:p>
            <a:pPr lvl="1" marL="864000" indent="-324000" algn="just">
              <a:spcBef>
                <a:spcPts val="124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210" spc="-1" strike="noStrike">
                <a:solidFill>
                  <a:srgbClr val="3f3f3f"/>
                </a:solidFill>
                <a:latin typeface="Calibri"/>
              </a:rPr>
              <a:t>Second Outline Level</a:t>
            </a:r>
            <a:endParaRPr b="0" lang="es-ES" sz="2210" spc="-1" strike="noStrike">
              <a:solidFill>
                <a:srgbClr val="3f3f3f"/>
              </a:solidFill>
              <a:latin typeface="Calibri"/>
            </a:endParaRPr>
          </a:p>
          <a:p>
            <a:pPr lvl="2" marL="1296000" indent="-288000" algn="just">
              <a:spcBef>
                <a:spcPts val="9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990" spc="-1" strike="noStrike">
                <a:solidFill>
                  <a:srgbClr val="3f3f3f"/>
                </a:solidFill>
                <a:latin typeface="Calibri"/>
              </a:rPr>
              <a:t>Third Outline Level</a:t>
            </a:r>
            <a:endParaRPr b="0" lang="es-ES" sz="1990" spc="-1" strike="noStrike">
              <a:solidFill>
                <a:srgbClr val="3f3f3f"/>
              </a:solidFill>
              <a:latin typeface="Calibri"/>
            </a:endParaRPr>
          </a:p>
          <a:p>
            <a:pPr lvl="3" marL="1728000" indent="-216000" algn="just">
              <a:spcBef>
                <a:spcPts val="62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990" spc="-1" strike="noStrike">
                <a:solidFill>
                  <a:srgbClr val="3f3f3f"/>
                </a:solidFill>
                <a:latin typeface="Calibri"/>
              </a:rPr>
              <a:t>Fourth Outline Level</a:t>
            </a:r>
            <a:endParaRPr b="0" lang="es-ES" sz="1990" spc="-1" strike="noStrike">
              <a:solidFill>
                <a:srgbClr val="3f3f3f"/>
              </a:solidFill>
              <a:latin typeface="Calibri"/>
            </a:endParaRPr>
          </a:p>
          <a:p>
            <a:pPr lvl="4" marL="2160000" indent="-216000" algn="just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210" spc="-1" strike="noStrike">
                <a:solidFill>
                  <a:srgbClr val="3f3f3f"/>
                </a:solidFill>
                <a:latin typeface="Calibri"/>
              </a:rPr>
              <a:t>Fifth Outline Level</a:t>
            </a:r>
            <a:endParaRPr b="0" lang="es-ES" sz="2210" spc="-1" strike="noStrike">
              <a:solidFill>
                <a:srgbClr val="3f3f3f"/>
              </a:solidFill>
              <a:latin typeface="Calibri"/>
            </a:endParaRPr>
          </a:p>
          <a:p>
            <a:pPr lvl="5" marL="2592000" indent="-216000" algn="just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210" spc="-1" strike="noStrike">
                <a:solidFill>
                  <a:srgbClr val="3f3f3f"/>
                </a:solidFill>
                <a:latin typeface="Calibri"/>
              </a:rPr>
              <a:t>Sixth Outline Level</a:t>
            </a:r>
            <a:endParaRPr b="0" lang="es-ES" sz="2210" spc="-1" strike="noStrike">
              <a:solidFill>
                <a:srgbClr val="3f3f3f"/>
              </a:solidFill>
              <a:latin typeface="Calibri"/>
            </a:endParaRPr>
          </a:p>
          <a:p>
            <a:pPr lvl="6" marL="3024000" indent="-216000" algn="just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210" spc="-1" strike="noStrike">
                <a:solidFill>
                  <a:srgbClr val="3f3f3f"/>
                </a:solidFill>
                <a:latin typeface="Calibri"/>
              </a:rPr>
              <a:t>Seventh Outline Level</a:t>
            </a:r>
            <a:endParaRPr b="0" lang="es-ES" sz="2210" spc="-1" strike="noStrike">
              <a:solidFill>
                <a:srgbClr val="3f3f3f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PlaceHolder 1"/>
          <p:cNvSpPr>
            <a:spLocks noGrp="1"/>
          </p:cNvSpPr>
          <p:nvPr>
            <p:ph type="title"/>
          </p:nvPr>
        </p:nvSpPr>
        <p:spPr>
          <a:xfrm>
            <a:off x="692640" y="402120"/>
            <a:ext cx="8693640" cy="14608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s-ES" sz="4400" spc="-1" strike="noStrike">
                <a:solidFill>
                  <a:srgbClr val="3f3f3f"/>
                </a:solidFill>
                <a:latin typeface="Trebuchet MS"/>
              </a:rPr>
              <a:t>Click to edit Master title style</a:t>
            </a:r>
            <a:endParaRPr b="0" lang="es-ES" sz="4400" spc="-1" strike="noStrike">
              <a:solidFill>
                <a:srgbClr val="3f3f3f"/>
              </a:solidFill>
              <a:latin typeface="Calibri"/>
            </a:endParaRPr>
          </a:p>
        </p:txBody>
      </p:sp>
      <p:sp>
        <p:nvSpPr>
          <p:cNvPr id="597" name="PlaceHolder 2"/>
          <p:cNvSpPr>
            <a:spLocks noGrp="1"/>
          </p:cNvSpPr>
          <p:nvPr>
            <p:ph type="body"/>
          </p:nvPr>
        </p:nvSpPr>
        <p:spPr>
          <a:xfrm>
            <a:off x="692640" y="2012400"/>
            <a:ext cx="8693640" cy="4897440"/>
          </a:xfrm>
          <a:prstGeom prst="rect">
            <a:avLst/>
          </a:prstGeom>
        </p:spPr>
        <p:txBody>
          <a:bodyPr>
            <a:noAutofit/>
          </a:bodyPr>
          <a:p>
            <a:pPr marL="432000" indent="-324000">
              <a:spcBef>
                <a:spcPts val="156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3f3f3f"/>
                </a:solidFill>
                <a:latin typeface="Calibri"/>
              </a:rPr>
              <a:t>Click to edit the outline text format</a:t>
            </a:r>
            <a:endParaRPr b="0" lang="es-ES" sz="2800" spc="-1" strike="noStrike">
              <a:solidFill>
                <a:srgbClr val="3f3f3f"/>
              </a:solidFill>
              <a:latin typeface="Calibri"/>
            </a:endParaRPr>
          </a:p>
          <a:p>
            <a:pPr lvl="1" marL="864000" indent="-324000">
              <a:spcBef>
                <a:spcPts val="124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3f3f3f"/>
                </a:solidFill>
                <a:latin typeface="Calibri"/>
              </a:rPr>
              <a:t>Second Outline Level</a:t>
            </a:r>
            <a:endParaRPr b="0" lang="es-ES" sz="2800" spc="-1" strike="noStrike">
              <a:solidFill>
                <a:srgbClr val="3f3f3f"/>
              </a:solidFill>
              <a:latin typeface="Calibri"/>
            </a:endParaRPr>
          </a:p>
          <a:p>
            <a:pPr lvl="2" marL="1296000" indent="-288000">
              <a:spcBef>
                <a:spcPts val="9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3f3f3f"/>
                </a:solidFill>
                <a:latin typeface="Calibri"/>
              </a:rPr>
              <a:t>Third Outline Level</a:t>
            </a:r>
            <a:endParaRPr b="0" lang="es-ES" sz="2800" spc="-1" strike="noStrike">
              <a:solidFill>
                <a:srgbClr val="3f3f3f"/>
              </a:solidFill>
              <a:latin typeface="Calibri"/>
            </a:endParaRPr>
          </a:p>
          <a:p>
            <a:pPr lvl="3" marL="1728000" indent="-216000">
              <a:spcBef>
                <a:spcPts val="62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3f3f3f"/>
                </a:solidFill>
                <a:latin typeface="Calibri"/>
              </a:rPr>
              <a:t>Fourth Outline Level</a:t>
            </a:r>
            <a:endParaRPr b="0" lang="es-ES" sz="2800" spc="-1" strike="noStrike">
              <a:solidFill>
                <a:srgbClr val="3f3f3f"/>
              </a:solidFill>
              <a:latin typeface="Calibri"/>
            </a:endParaRPr>
          </a:p>
          <a:p>
            <a:pPr lvl="4" marL="2160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3f3f3f"/>
                </a:solidFill>
                <a:latin typeface="Calibri"/>
              </a:rPr>
              <a:t>Fifth Outline Level</a:t>
            </a:r>
            <a:endParaRPr b="0" lang="es-ES" sz="2800" spc="-1" strike="noStrike">
              <a:solidFill>
                <a:srgbClr val="3f3f3f"/>
              </a:solidFill>
              <a:latin typeface="Calibri"/>
            </a:endParaRPr>
          </a:p>
          <a:p>
            <a:pPr lvl="5" marL="2592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3f3f3f"/>
                </a:solidFill>
                <a:latin typeface="Calibri"/>
              </a:rPr>
              <a:t>Sixth Outline Level</a:t>
            </a:r>
            <a:endParaRPr b="0" lang="es-ES" sz="2800" spc="-1" strike="noStrike">
              <a:solidFill>
                <a:srgbClr val="3f3f3f"/>
              </a:solidFill>
              <a:latin typeface="Calibri"/>
            </a:endParaRPr>
          </a:p>
          <a:p>
            <a:pPr lvl="6" marL="3024000" indent="-216000" algn="just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3f3f3f"/>
                </a:solidFill>
                <a:latin typeface="Calibri"/>
              </a:rPr>
              <a:t>Seventh Outline LevelEdit Master text styles</a:t>
            </a:r>
            <a:endParaRPr b="0" lang="es-ES" sz="2800" spc="-1" strike="noStrike">
              <a:solidFill>
                <a:srgbClr val="3f3f3f"/>
              </a:solidFill>
              <a:latin typeface="Calibri"/>
            </a:endParaRPr>
          </a:p>
          <a:p>
            <a:pPr lvl="7" marL="3456000" indent="-216000" algn="just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3f3f3f"/>
                </a:solidFill>
                <a:latin typeface="Calibri"/>
              </a:rPr>
              <a:t>Second level</a:t>
            </a:r>
            <a:endParaRPr b="0" lang="es-ES" sz="2400" spc="-1" strike="noStrike">
              <a:solidFill>
                <a:srgbClr val="3f3f3f"/>
              </a:solidFill>
              <a:latin typeface="Calibri"/>
            </a:endParaRPr>
          </a:p>
          <a:p>
            <a:pPr lvl="8" marL="3888000" indent="-216000" algn="just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3f3f3f"/>
                </a:solidFill>
                <a:latin typeface="Calibri"/>
              </a:rPr>
              <a:t>Third level</a:t>
            </a:r>
            <a:endParaRPr b="0" lang="es-ES" sz="2000" spc="-1" strike="noStrike">
              <a:solidFill>
                <a:srgbClr val="3f3f3f"/>
              </a:solidFill>
              <a:latin typeface="Calibri"/>
            </a:endParaRPr>
          </a:p>
          <a:p>
            <a:pPr lvl="9" marL="4320000" indent="-216000" algn="just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3f3f3f"/>
                </a:solidFill>
                <a:latin typeface="Calibri"/>
              </a:rPr>
              <a:t>Fourth level</a:t>
            </a:r>
            <a:endParaRPr b="0" lang="es-ES" sz="1800" spc="-1" strike="noStrike">
              <a:solidFill>
                <a:srgbClr val="3f3f3f"/>
              </a:solidFill>
              <a:latin typeface="Calibri"/>
            </a:endParaRPr>
          </a:p>
          <a:p>
            <a:pPr lvl="9" marL="4320000" indent="-216000" algn="just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3f3f3f"/>
                </a:solidFill>
                <a:latin typeface="Calibri"/>
              </a:rPr>
              <a:t>Fifth level</a:t>
            </a:r>
            <a:endParaRPr b="0" lang="es-ES" sz="1800" spc="-1" strike="noStrike">
              <a:solidFill>
                <a:srgbClr val="3f3f3f"/>
              </a:solidFill>
              <a:latin typeface="Calibri"/>
            </a:endParaRPr>
          </a:p>
        </p:txBody>
      </p:sp>
      <p:sp>
        <p:nvSpPr>
          <p:cNvPr id="598" name="PlaceHolder 3"/>
          <p:cNvSpPr>
            <a:spLocks noGrp="1"/>
          </p:cNvSpPr>
          <p:nvPr>
            <p:ph type="ftr"/>
          </p:nvPr>
        </p:nvSpPr>
        <p:spPr>
          <a:xfrm>
            <a:off x="3716640" y="6992280"/>
            <a:ext cx="3401640" cy="40212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929292"/>
                </a:solidFill>
                <a:latin typeface="Calibri"/>
              </a:rPr>
              <a:t>Máster en Ciberseguridad y Privacidad</a:t>
            </a:r>
            <a:endParaRPr b="0" lang="es-ES" sz="1600" spc="-1" strike="noStrike">
              <a:latin typeface="Times New Roman"/>
            </a:endParaRPr>
          </a:p>
        </p:txBody>
      </p:sp>
      <p:sp>
        <p:nvSpPr>
          <p:cNvPr id="599" name="PlaceHolder 4"/>
          <p:cNvSpPr>
            <a:spLocks noGrp="1"/>
          </p:cNvSpPr>
          <p:nvPr>
            <p:ph type="sldNum"/>
          </p:nvPr>
        </p:nvSpPr>
        <p:spPr>
          <a:xfrm>
            <a:off x="7674480" y="7007040"/>
            <a:ext cx="2267640" cy="40212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0B0A252-1093-41BB-9000-7BDAC1F384FC}" type="slidenum">
              <a:rPr b="1" lang="es-ES" sz="2000" spc="-1" strike="noStrike">
                <a:solidFill>
                  <a:srgbClr val="929292"/>
                </a:solidFill>
                <a:latin typeface="Calibri"/>
              </a:rPr>
              <a:t>&lt;number&gt;</a:t>
            </a:fld>
            <a:endParaRPr b="0" lang="es-ES" sz="2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PlaceHolder 1"/>
          <p:cNvSpPr>
            <a:spLocks noGrp="1"/>
          </p:cNvSpPr>
          <p:nvPr>
            <p:ph type="title"/>
          </p:nvPr>
        </p:nvSpPr>
        <p:spPr>
          <a:xfrm>
            <a:off x="463320" y="131760"/>
            <a:ext cx="8693640" cy="130824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s-ES" sz="4400" spc="-1" strike="noStrike">
                <a:solidFill>
                  <a:srgbClr val="c00000"/>
                </a:solidFill>
                <a:latin typeface="Trebuchet MS"/>
              </a:rPr>
              <a:t>Click to edit Master title style</a:t>
            </a:r>
            <a:endParaRPr b="0" lang="es-ES" sz="4400" spc="-1" strike="noStrike">
              <a:solidFill>
                <a:srgbClr val="3f3f3f"/>
              </a:solidFill>
              <a:latin typeface="Calibri"/>
            </a:endParaRPr>
          </a:p>
        </p:txBody>
      </p:sp>
      <p:sp>
        <p:nvSpPr>
          <p:cNvPr id="637" name="PlaceHolder 2"/>
          <p:cNvSpPr>
            <a:spLocks noGrp="1"/>
          </p:cNvSpPr>
          <p:nvPr>
            <p:ph type="body"/>
          </p:nvPr>
        </p:nvSpPr>
        <p:spPr>
          <a:xfrm>
            <a:off x="692640" y="2124720"/>
            <a:ext cx="8693640" cy="4785120"/>
          </a:xfrm>
          <a:prstGeom prst="rect">
            <a:avLst/>
          </a:prstGeom>
        </p:spPr>
        <p:txBody>
          <a:bodyPr>
            <a:noAutofit/>
          </a:bodyPr>
          <a:p>
            <a:pPr marL="432000" indent="-324000">
              <a:spcBef>
                <a:spcPts val="156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3f3f3f"/>
                </a:solidFill>
                <a:latin typeface="Calibri"/>
              </a:rPr>
              <a:t>Click to edit the outline text format</a:t>
            </a:r>
            <a:endParaRPr b="0" lang="es-ES" sz="2800" spc="-1" strike="noStrike">
              <a:solidFill>
                <a:srgbClr val="3f3f3f"/>
              </a:solidFill>
              <a:latin typeface="Calibri"/>
            </a:endParaRPr>
          </a:p>
          <a:p>
            <a:pPr lvl="1" marL="864000" indent="-324000">
              <a:spcBef>
                <a:spcPts val="124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3f3f3f"/>
                </a:solidFill>
                <a:latin typeface="Calibri"/>
              </a:rPr>
              <a:t>Second Outline Level</a:t>
            </a:r>
            <a:endParaRPr b="0" lang="es-ES" sz="2800" spc="-1" strike="noStrike">
              <a:solidFill>
                <a:srgbClr val="3f3f3f"/>
              </a:solidFill>
              <a:latin typeface="Calibri"/>
            </a:endParaRPr>
          </a:p>
          <a:p>
            <a:pPr lvl="2" marL="1296000" indent="-288000">
              <a:spcBef>
                <a:spcPts val="9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3f3f3f"/>
                </a:solidFill>
                <a:latin typeface="Calibri"/>
              </a:rPr>
              <a:t>Third Outline Level</a:t>
            </a:r>
            <a:endParaRPr b="0" lang="es-ES" sz="2800" spc="-1" strike="noStrike">
              <a:solidFill>
                <a:srgbClr val="3f3f3f"/>
              </a:solidFill>
              <a:latin typeface="Calibri"/>
            </a:endParaRPr>
          </a:p>
          <a:p>
            <a:pPr lvl="3" marL="1728000" indent="-216000">
              <a:spcBef>
                <a:spcPts val="62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3f3f3f"/>
                </a:solidFill>
                <a:latin typeface="Calibri"/>
              </a:rPr>
              <a:t>Fourth Outline Level</a:t>
            </a:r>
            <a:endParaRPr b="0" lang="es-ES" sz="2800" spc="-1" strike="noStrike">
              <a:solidFill>
                <a:srgbClr val="3f3f3f"/>
              </a:solidFill>
              <a:latin typeface="Calibri"/>
            </a:endParaRPr>
          </a:p>
          <a:p>
            <a:pPr lvl="4" marL="2160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3f3f3f"/>
                </a:solidFill>
                <a:latin typeface="Calibri"/>
              </a:rPr>
              <a:t>Fifth Outline Level</a:t>
            </a:r>
            <a:endParaRPr b="0" lang="es-ES" sz="2800" spc="-1" strike="noStrike">
              <a:solidFill>
                <a:srgbClr val="3f3f3f"/>
              </a:solidFill>
              <a:latin typeface="Calibri"/>
            </a:endParaRPr>
          </a:p>
          <a:p>
            <a:pPr lvl="5" marL="2592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3f3f3f"/>
                </a:solidFill>
                <a:latin typeface="Calibri"/>
              </a:rPr>
              <a:t>Sixth Outline Level</a:t>
            </a:r>
            <a:endParaRPr b="0" lang="es-ES" sz="2800" spc="-1" strike="noStrike">
              <a:solidFill>
                <a:srgbClr val="3f3f3f"/>
              </a:solidFill>
              <a:latin typeface="Calibri"/>
            </a:endParaRPr>
          </a:p>
          <a:p>
            <a:pPr lvl="6" marL="3024000" indent="-216000" algn="just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3f3f3f"/>
                </a:solidFill>
                <a:latin typeface="Calibri"/>
              </a:rPr>
              <a:t>Seventh Outline LevelEdit Master text styles</a:t>
            </a:r>
            <a:endParaRPr b="0" lang="es-ES" sz="2800" spc="-1" strike="noStrike">
              <a:solidFill>
                <a:srgbClr val="3f3f3f"/>
              </a:solidFill>
              <a:latin typeface="Calibri"/>
            </a:endParaRPr>
          </a:p>
          <a:p>
            <a:pPr lvl="7" marL="3456000" indent="-216000" algn="just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3f3f3f"/>
                </a:solidFill>
                <a:latin typeface="Calibri"/>
              </a:rPr>
              <a:t>Second level</a:t>
            </a:r>
            <a:endParaRPr b="0" lang="es-ES" sz="2400" spc="-1" strike="noStrike">
              <a:solidFill>
                <a:srgbClr val="3f3f3f"/>
              </a:solidFill>
              <a:latin typeface="Calibri"/>
            </a:endParaRPr>
          </a:p>
          <a:p>
            <a:pPr lvl="8" marL="3888000" indent="-216000" algn="just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3f3f3f"/>
                </a:solidFill>
                <a:latin typeface="Calibri"/>
              </a:rPr>
              <a:t>Third level</a:t>
            </a:r>
            <a:endParaRPr b="0" lang="es-ES" sz="2000" spc="-1" strike="noStrike">
              <a:solidFill>
                <a:srgbClr val="3f3f3f"/>
              </a:solidFill>
              <a:latin typeface="Calibri"/>
            </a:endParaRPr>
          </a:p>
          <a:p>
            <a:pPr lvl="9" marL="4320000" indent="-216000" algn="just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3f3f3f"/>
                </a:solidFill>
                <a:latin typeface="Calibri"/>
              </a:rPr>
              <a:t>Fourth level</a:t>
            </a:r>
            <a:endParaRPr b="0" lang="es-ES" sz="1800" spc="-1" strike="noStrike">
              <a:solidFill>
                <a:srgbClr val="3f3f3f"/>
              </a:solidFill>
              <a:latin typeface="Calibri"/>
            </a:endParaRPr>
          </a:p>
          <a:p>
            <a:pPr lvl="9" marL="4320000" indent="-216000" algn="just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3f3f3f"/>
                </a:solidFill>
                <a:latin typeface="Calibri"/>
              </a:rPr>
              <a:t>Fifth level</a:t>
            </a:r>
            <a:endParaRPr b="0" lang="es-ES" sz="1800" spc="-1" strike="noStrike">
              <a:solidFill>
                <a:srgbClr val="3f3f3f"/>
              </a:solidFill>
              <a:latin typeface="Calibri"/>
            </a:endParaRPr>
          </a:p>
        </p:txBody>
      </p:sp>
      <p:sp>
        <p:nvSpPr>
          <p:cNvPr id="638" name="PlaceHolder 3"/>
          <p:cNvSpPr>
            <a:spLocks noGrp="1"/>
          </p:cNvSpPr>
          <p:nvPr>
            <p:ph type="ftr"/>
          </p:nvPr>
        </p:nvSpPr>
        <p:spPr>
          <a:xfrm>
            <a:off x="3405960" y="7026120"/>
            <a:ext cx="3401640" cy="40212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1600" spc="-1" strike="noStrike">
                <a:solidFill>
                  <a:srgbClr val="929292"/>
                </a:solidFill>
                <a:latin typeface="Calibri"/>
              </a:rPr>
              <a:t>Máster en Ciberseguridad y Privacidad</a:t>
            </a:r>
            <a:endParaRPr b="0" lang="es-ES" sz="1600" spc="-1" strike="noStrike">
              <a:latin typeface="Times New Roman"/>
            </a:endParaRPr>
          </a:p>
        </p:txBody>
      </p:sp>
      <p:sp>
        <p:nvSpPr>
          <p:cNvPr id="639" name="PlaceHolder 4"/>
          <p:cNvSpPr>
            <a:spLocks noGrp="1"/>
          </p:cNvSpPr>
          <p:nvPr>
            <p:ph type="sldNum"/>
          </p:nvPr>
        </p:nvSpPr>
        <p:spPr>
          <a:xfrm>
            <a:off x="7704360" y="7007040"/>
            <a:ext cx="2267640" cy="40212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28487CD-745E-4141-9FB6-226BAC8F47FA}" type="slidenum">
              <a:rPr b="1" lang="es-ES" sz="2000" spc="-1" strike="noStrike">
                <a:solidFill>
                  <a:srgbClr val="929292"/>
                </a:solidFill>
                <a:latin typeface="Calibri"/>
              </a:rPr>
              <a:t>&lt;number&gt;</a:t>
            </a:fld>
            <a:endParaRPr b="0" lang="es-ES" sz="2000" spc="-1" strike="noStrike">
              <a:latin typeface="Times New Roman"/>
            </a:endParaRPr>
          </a:p>
        </p:txBody>
      </p:sp>
      <p:sp>
        <p:nvSpPr>
          <p:cNvPr id="640" name="Line 5"/>
          <p:cNvSpPr/>
          <p:nvPr/>
        </p:nvSpPr>
        <p:spPr>
          <a:xfrm>
            <a:off x="540720" y="1418400"/>
            <a:ext cx="9020160" cy="10080"/>
          </a:xfrm>
          <a:prstGeom prst="line">
            <a:avLst/>
          </a:prstGeom>
          <a:ln w="76320">
            <a:solidFill>
              <a:srgbClr val="6f6f6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1" name="Line 6"/>
          <p:cNvSpPr/>
          <p:nvPr/>
        </p:nvSpPr>
        <p:spPr>
          <a:xfrm>
            <a:off x="6018120" y="1497600"/>
            <a:ext cx="3542760" cy="360"/>
          </a:xfrm>
          <a:prstGeom prst="line">
            <a:avLst/>
          </a:prstGeom>
          <a:ln w="76320">
            <a:solidFill>
              <a:srgbClr val="6f6f6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2" name="Line 7"/>
          <p:cNvSpPr/>
          <p:nvPr/>
        </p:nvSpPr>
        <p:spPr>
          <a:xfrm>
            <a:off x="7633800" y="1566720"/>
            <a:ext cx="1926720" cy="10080"/>
          </a:xfrm>
          <a:prstGeom prst="line">
            <a:avLst/>
          </a:prstGeom>
          <a:ln w="76320">
            <a:solidFill>
              <a:srgbClr val="6f6f6f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643" name="Picture 6" descr=""/>
          <p:cNvPicPr/>
          <p:nvPr/>
        </p:nvPicPr>
        <p:blipFill>
          <a:blip r:embed="rId2"/>
          <a:stretch/>
        </p:blipFill>
        <p:spPr>
          <a:xfrm>
            <a:off x="785520" y="6921360"/>
            <a:ext cx="1288440" cy="50004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CustomShape 1"/>
          <p:cNvSpPr/>
          <p:nvPr/>
        </p:nvSpPr>
        <p:spPr>
          <a:xfrm flipV="1">
            <a:off x="0" y="0"/>
            <a:ext cx="10079640" cy="1356480"/>
          </a:xfrm>
          <a:prstGeom prst="rect">
            <a:avLst/>
          </a:prstGeom>
          <a:solidFill>
            <a:srgbClr val="393939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1" name="CustomShape 2"/>
          <p:cNvSpPr/>
          <p:nvPr/>
        </p:nvSpPr>
        <p:spPr>
          <a:xfrm>
            <a:off x="-360" y="1354320"/>
            <a:ext cx="10079640" cy="83880"/>
          </a:xfrm>
          <a:prstGeom prst="rect">
            <a:avLst/>
          </a:prstGeom>
          <a:solidFill>
            <a:srgbClr val="8bbb28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2" name="PlaceHolder 3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1" lang="es-ES" sz="3990" spc="-1" strike="noStrike">
                <a:solidFill>
                  <a:srgbClr val="ffffff"/>
                </a:solidFill>
                <a:latin typeface="Montserrat"/>
              </a:rPr>
              <a:t>Click to edit the title text format</a:t>
            </a:r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83" name="PlaceHolder 4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216000" indent="-216000">
              <a:spcAft>
                <a:spcPts val="1414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209" spc="-1" strike="noStrike">
                <a:solidFill>
                  <a:srgbClr val="333333"/>
                </a:solidFill>
                <a:latin typeface="Corbel"/>
              </a:rPr>
              <a:t>Click to edit the outline text format</a:t>
            </a:r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spcAft>
                <a:spcPts val="112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333333"/>
                </a:solidFill>
                <a:latin typeface="Corbel"/>
              </a:rPr>
              <a:t>Second Outline Level</a:t>
            </a:r>
            <a:endParaRPr b="0" lang="es-ES" sz="2800" spc="-1" strike="noStrike">
              <a:solidFill>
                <a:srgbClr val="333333"/>
              </a:solidFill>
              <a:latin typeface="Corbel"/>
            </a:endParaRPr>
          </a:p>
          <a:p>
            <a:pPr lvl="2" marL="648000" indent="-216000">
              <a:spcAft>
                <a:spcPts val="8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669933"/>
                </a:solidFill>
                <a:latin typeface="Corbel"/>
              </a:rPr>
              <a:t>Third Outline Level</a:t>
            </a:r>
            <a:endParaRPr b="0" lang="es-ES" sz="2400" spc="-1" strike="noStrike">
              <a:solidFill>
                <a:srgbClr val="669933"/>
              </a:solidFill>
              <a:latin typeface="Corbel"/>
            </a:endParaRPr>
          </a:p>
          <a:p>
            <a:pPr lvl="3" marL="864000" indent="-216000">
              <a:spcAft>
                <a:spcPts val="56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10" spc="-1" strike="noStrike">
                <a:solidFill>
                  <a:srgbClr val="333333"/>
                </a:solidFill>
                <a:latin typeface="Corbel"/>
              </a:rPr>
              <a:t>Fourth Outline Level</a:t>
            </a:r>
            <a:endParaRPr b="0" lang="es-ES" sz="2010" spc="-1" strike="noStrike">
              <a:solidFill>
                <a:srgbClr val="333333"/>
              </a:solidFill>
              <a:latin typeface="Corbel"/>
            </a:endParaRPr>
          </a:p>
          <a:p>
            <a:pPr lvl="4" marL="1080000" indent="-216000">
              <a:spcAft>
                <a:spcPts val="28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10" spc="-1" strike="noStrike">
                <a:solidFill>
                  <a:srgbClr val="333333"/>
                </a:solidFill>
                <a:latin typeface="Corbel"/>
              </a:rPr>
              <a:t>Fifth Outline Level</a:t>
            </a:r>
            <a:endParaRPr b="0" lang="es-ES" sz="2010" spc="-1" strike="noStrike">
              <a:solidFill>
                <a:srgbClr val="333333"/>
              </a:solidFill>
              <a:latin typeface="Corbel"/>
            </a:endParaRPr>
          </a:p>
          <a:p>
            <a:pPr lvl="5" marL="1296000" indent="-216000">
              <a:spcAft>
                <a:spcPts val="28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10" spc="-1" strike="noStrike">
                <a:solidFill>
                  <a:srgbClr val="333333"/>
                </a:solidFill>
                <a:latin typeface="Corbel"/>
              </a:rPr>
              <a:t>Sixth Outline Level</a:t>
            </a:r>
            <a:endParaRPr b="0" lang="es-ES" sz="2010" spc="-1" strike="noStrike">
              <a:solidFill>
                <a:srgbClr val="333333"/>
              </a:solidFill>
              <a:latin typeface="Corbel"/>
            </a:endParaRPr>
          </a:p>
          <a:p>
            <a:pPr lvl="6" marL="1512000" indent="-216000">
              <a:spcAft>
                <a:spcPts val="28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10" spc="-1" strike="noStrike">
                <a:solidFill>
                  <a:srgbClr val="333333"/>
                </a:solidFill>
                <a:latin typeface="Corbel"/>
              </a:rPr>
              <a:t>Seventh Outline Level</a:t>
            </a:r>
            <a:endParaRPr b="0" lang="es-ES" sz="2010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684" name="PlaceHolder 5"/>
          <p:cNvSpPr>
            <a:spLocks noGrp="1"/>
          </p:cNvSpPr>
          <p:nvPr>
            <p:ph type="dt"/>
          </p:nvPr>
        </p:nvSpPr>
        <p:spPr>
          <a:xfrm>
            <a:off x="504000" y="6886800"/>
            <a:ext cx="2348280" cy="521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s-ES" sz="1400" spc="-1" strike="noStrike">
                <a:latin typeface="Times New Roman"/>
              </a:rPr>
              <a:t>&lt;date/time&gt;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685" name="PlaceHolder 6"/>
          <p:cNvSpPr>
            <a:spLocks noGrp="1"/>
          </p:cNvSpPr>
          <p:nvPr>
            <p:ph type="ftr"/>
          </p:nvPr>
        </p:nvSpPr>
        <p:spPr>
          <a:xfrm>
            <a:off x="3447000" y="6886800"/>
            <a:ext cx="3195000" cy="521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s-ES" sz="1400" spc="-1" strike="noStrike">
                <a:latin typeface="Times New Roman"/>
              </a:rPr>
              <a:t>&lt;footer&gt;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686" name="PlaceHolder 7"/>
          <p:cNvSpPr>
            <a:spLocks noGrp="1"/>
          </p:cNvSpPr>
          <p:nvPr>
            <p:ph type="sldNum"/>
          </p:nvPr>
        </p:nvSpPr>
        <p:spPr>
          <a:xfrm>
            <a:off x="7227000" y="6886800"/>
            <a:ext cx="2348280" cy="521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A326E36D-9261-4A06-B32D-9BA851C7B94C}" type="slidenum">
              <a:rPr b="0" lang="es-ES" sz="1400" spc="-1" strike="noStrike">
                <a:latin typeface="Times New Roman"/>
              </a:rPr>
              <a:t>&lt;number&gt;</a:t>
            </a:fld>
            <a:endParaRPr b="0" lang="es-ES" sz="1400" spc="-1" strike="noStrike">
              <a:latin typeface="Times New Roman"/>
            </a:endParaRPr>
          </a:p>
        </p:txBody>
      </p:sp>
      <p:sp>
        <p:nvSpPr>
          <p:cNvPr id="687" name="CustomShape 8"/>
          <p:cNvSpPr/>
          <p:nvPr/>
        </p:nvSpPr>
        <p:spPr>
          <a:xfrm>
            <a:off x="360" y="7392240"/>
            <a:ext cx="10079640" cy="167400"/>
          </a:xfrm>
          <a:prstGeom prst="rect">
            <a:avLst/>
          </a:prstGeom>
          <a:solidFill>
            <a:srgbClr val="8bbb28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PlaceHolder 1"/>
          <p:cNvSpPr>
            <a:spLocks noGrp="1"/>
          </p:cNvSpPr>
          <p:nvPr>
            <p:ph type="title"/>
          </p:nvPr>
        </p:nvSpPr>
        <p:spPr>
          <a:xfrm>
            <a:off x="692640" y="402120"/>
            <a:ext cx="8693640" cy="14608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s-ES" sz="4400" spc="-1" strike="noStrike">
                <a:solidFill>
                  <a:srgbClr val="3f3f3f"/>
                </a:solidFill>
                <a:latin typeface="Trebuchet MS"/>
              </a:rPr>
              <a:t>Click to edit Master title style</a:t>
            </a:r>
            <a:endParaRPr b="0" lang="es-ES" sz="4400" spc="-1" strike="noStrike">
              <a:solidFill>
                <a:srgbClr val="3f3f3f"/>
              </a:solidFill>
              <a:latin typeface="Calibri"/>
            </a:endParaRPr>
          </a:p>
        </p:txBody>
      </p:sp>
      <p:sp>
        <p:nvSpPr>
          <p:cNvPr id="725" name="PlaceHolder 2"/>
          <p:cNvSpPr>
            <a:spLocks noGrp="1"/>
          </p:cNvSpPr>
          <p:nvPr>
            <p:ph type="body"/>
          </p:nvPr>
        </p:nvSpPr>
        <p:spPr>
          <a:xfrm>
            <a:off x="692640" y="2012400"/>
            <a:ext cx="8693640" cy="4897440"/>
          </a:xfrm>
          <a:prstGeom prst="rect">
            <a:avLst/>
          </a:prstGeom>
        </p:spPr>
        <p:txBody>
          <a:bodyPr>
            <a:noAutofit/>
          </a:bodyPr>
          <a:p>
            <a:pPr marL="432000" indent="-324000">
              <a:spcBef>
                <a:spcPts val="156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3f3f3f"/>
                </a:solidFill>
                <a:latin typeface="Calibri"/>
              </a:rPr>
              <a:t>Click to edit the outline text format</a:t>
            </a:r>
            <a:endParaRPr b="0" lang="es-ES" sz="2800" spc="-1" strike="noStrike">
              <a:solidFill>
                <a:srgbClr val="3f3f3f"/>
              </a:solidFill>
              <a:latin typeface="Calibri"/>
            </a:endParaRPr>
          </a:p>
          <a:p>
            <a:pPr lvl="1" marL="864000" indent="-324000">
              <a:spcBef>
                <a:spcPts val="124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3f3f3f"/>
                </a:solidFill>
                <a:latin typeface="Calibri"/>
              </a:rPr>
              <a:t>Second Outline Level</a:t>
            </a:r>
            <a:endParaRPr b="0" lang="es-ES" sz="2800" spc="-1" strike="noStrike">
              <a:solidFill>
                <a:srgbClr val="3f3f3f"/>
              </a:solidFill>
              <a:latin typeface="Calibri"/>
            </a:endParaRPr>
          </a:p>
          <a:p>
            <a:pPr lvl="2" marL="1296000" indent="-288000">
              <a:spcBef>
                <a:spcPts val="9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3f3f3f"/>
                </a:solidFill>
                <a:latin typeface="Calibri"/>
              </a:rPr>
              <a:t>Third Outline Level</a:t>
            </a:r>
            <a:endParaRPr b="0" lang="es-ES" sz="2800" spc="-1" strike="noStrike">
              <a:solidFill>
                <a:srgbClr val="3f3f3f"/>
              </a:solidFill>
              <a:latin typeface="Calibri"/>
            </a:endParaRPr>
          </a:p>
          <a:p>
            <a:pPr lvl="3" marL="1728000" indent="-216000">
              <a:spcBef>
                <a:spcPts val="62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3f3f3f"/>
                </a:solidFill>
                <a:latin typeface="Calibri"/>
              </a:rPr>
              <a:t>Fourth Outline Level</a:t>
            </a:r>
            <a:endParaRPr b="0" lang="es-ES" sz="2800" spc="-1" strike="noStrike">
              <a:solidFill>
                <a:srgbClr val="3f3f3f"/>
              </a:solidFill>
              <a:latin typeface="Calibri"/>
            </a:endParaRPr>
          </a:p>
          <a:p>
            <a:pPr lvl="4" marL="2160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3f3f3f"/>
                </a:solidFill>
                <a:latin typeface="Calibri"/>
              </a:rPr>
              <a:t>Fifth Outline Level</a:t>
            </a:r>
            <a:endParaRPr b="0" lang="es-ES" sz="2800" spc="-1" strike="noStrike">
              <a:solidFill>
                <a:srgbClr val="3f3f3f"/>
              </a:solidFill>
              <a:latin typeface="Calibri"/>
            </a:endParaRPr>
          </a:p>
          <a:p>
            <a:pPr lvl="5" marL="2592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3f3f3f"/>
                </a:solidFill>
                <a:latin typeface="Calibri"/>
              </a:rPr>
              <a:t>Sixth Outline Level</a:t>
            </a:r>
            <a:endParaRPr b="0" lang="es-ES" sz="2800" spc="-1" strike="noStrike">
              <a:solidFill>
                <a:srgbClr val="3f3f3f"/>
              </a:solidFill>
              <a:latin typeface="Calibri"/>
            </a:endParaRPr>
          </a:p>
          <a:p>
            <a:pPr lvl="6" marL="3024000" indent="-216000" algn="just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3f3f3f"/>
                </a:solidFill>
                <a:latin typeface="Calibri"/>
              </a:rPr>
              <a:t>Seventh Outline LevelEdit Master text styles</a:t>
            </a:r>
            <a:endParaRPr b="0" lang="es-ES" sz="2800" spc="-1" strike="noStrike">
              <a:solidFill>
                <a:srgbClr val="3f3f3f"/>
              </a:solidFill>
              <a:latin typeface="Calibri"/>
            </a:endParaRPr>
          </a:p>
          <a:p>
            <a:pPr lvl="7" marL="3456000" indent="-216000" algn="just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3f3f3f"/>
                </a:solidFill>
                <a:latin typeface="Calibri"/>
              </a:rPr>
              <a:t>Second level</a:t>
            </a:r>
            <a:endParaRPr b="0" lang="es-ES" sz="2400" spc="-1" strike="noStrike">
              <a:solidFill>
                <a:srgbClr val="3f3f3f"/>
              </a:solidFill>
              <a:latin typeface="Calibri"/>
            </a:endParaRPr>
          </a:p>
          <a:p>
            <a:pPr lvl="8" marL="3888000" indent="-216000" algn="just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3f3f3f"/>
                </a:solidFill>
                <a:latin typeface="Calibri"/>
              </a:rPr>
              <a:t>Third level</a:t>
            </a:r>
            <a:endParaRPr b="0" lang="es-ES" sz="2000" spc="-1" strike="noStrike">
              <a:solidFill>
                <a:srgbClr val="3f3f3f"/>
              </a:solidFill>
              <a:latin typeface="Calibri"/>
            </a:endParaRPr>
          </a:p>
          <a:p>
            <a:pPr lvl="9" marL="4320000" indent="-216000" algn="just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3f3f3f"/>
                </a:solidFill>
                <a:latin typeface="Calibri"/>
              </a:rPr>
              <a:t>Fourth level</a:t>
            </a:r>
            <a:endParaRPr b="0" lang="es-ES" sz="1800" spc="-1" strike="noStrike">
              <a:solidFill>
                <a:srgbClr val="3f3f3f"/>
              </a:solidFill>
              <a:latin typeface="Calibri"/>
            </a:endParaRPr>
          </a:p>
          <a:p>
            <a:pPr lvl="9" marL="4320000" indent="-216000" algn="just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3f3f3f"/>
                </a:solidFill>
                <a:latin typeface="Calibri"/>
              </a:rPr>
              <a:t>Fifth level</a:t>
            </a:r>
            <a:endParaRPr b="0" lang="es-ES" sz="1800" spc="-1" strike="noStrike">
              <a:solidFill>
                <a:srgbClr val="3f3f3f"/>
              </a:solidFill>
              <a:latin typeface="Calibri"/>
            </a:endParaRPr>
          </a:p>
        </p:txBody>
      </p:sp>
      <p:sp>
        <p:nvSpPr>
          <p:cNvPr id="726" name="PlaceHolder 3"/>
          <p:cNvSpPr>
            <a:spLocks noGrp="1"/>
          </p:cNvSpPr>
          <p:nvPr>
            <p:ph type="ftr"/>
          </p:nvPr>
        </p:nvSpPr>
        <p:spPr>
          <a:xfrm>
            <a:off x="3716640" y="6992280"/>
            <a:ext cx="3401640" cy="40212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929292"/>
                </a:solidFill>
                <a:latin typeface="Calibri"/>
              </a:rPr>
              <a:t>Máster en Ciberseguridad y Privacidad</a:t>
            </a:r>
            <a:endParaRPr b="0" lang="es-ES" sz="1600" spc="-1" strike="noStrike">
              <a:latin typeface="Times New Roman"/>
            </a:endParaRPr>
          </a:p>
        </p:txBody>
      </p:sp>
      <p:sp>
        <p:nvSpPr>
          <p:cNvPr id="727" name="PlaceHolder 4"/>
          <p:cNvSpPr>
            <a:spLocks noGrp="1"/>
          </p:cNvSpPr>
          <p:nvPr>
            <p:ph type="sldNum"/>
          </p:nvPr>
        </p:nvSpPr>
        <p:spPr>
          <a:xfrm>
            <a:off x="7674480" y="7007040"/>
            <a:ext cx="2267640" cy="40212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38236C09-0470-4D74-8D6E-BC61258FC225}" type="slidenum">
              <a:rPr b="1" lang="es-ES" sz="2000" spc="-1" strike="noStrike">
                <a:solidFill>
                  <a:srgbClr val="929292"/>
                </a:solidFill>
                <a:latin typeface="Calibri"/>
              </a:rPr>
              <a:t>&lt;number&gt;</a:t>
            </a:fld>
            <a:endParaRPr b="0" lang="es-ES" sz="2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CustomShape 1"/>
          <p:cNvSpPr/>
          <p:nvPr/>
        </p:nvSpPr>
        <p:spPr>
          <a:xfrm>
            <a:off x="0" y="0"/>
            <a:ext cx="3456360" cy="7392240"/>
          </a:xfrm>
          <a:prstGeom prst="rect">
            <a:avLst/>
          </a:prstGeom>
          <a:solidFill>
            <a:srgbClr val="000000"/>
          </a:solidFill>
          <a:ln w="50760">
            <a:noFill/>
          </a:ln>
          <a:effectLst>
            <a:outerShdw dist="25560" dir="5400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65" name="CustomShape 2"/>
          <p:cNvSpPr/>
          <p:nvPr/>
        </p:nvSpPr>
        <p:spPr>
          <a:xfrm flipV="1">
            <a:off x="360" y="-29160"/>
            <a:ext cx="10079640" cy="167400"/>
          </a:xfrm>
          <a:prstGeom prst="rect">
            <a:avLst/>
          </a:prstGeom>
          <a:solidFill>
            <a:srgbClr val="cb0017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6" name="PlaceHolder 3"/>
          <p:cNvSpPr>
            <a:spLocks noGrp="1"/>
          </p:cNvSpPr>
          <p:nvPr>
            <p:ph type="title"/>
          </p:nvPr>
        </p:nvSpPr>
        <p:spPr>
          <a:xfrm>
            <a:off x="3815640" y="2591640"/>
            <a:ext cx="575964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s-ES" sz="3080" spc="-1" strike="noStrike">
                <a:solidFill>
                  <a:srgbClr val="000000"/>
                </a:solidFill>
                <a:latin typeface="Montserrat"/>
              </a:rPr>
              <a:t>Click to edit the title text format</a:t>
            </a:r>
            <a:endParaRPr b="0" lang="es-ES" sz="3080" spc="-1" strike="noStrike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767" name="PlaceHolder 4"/>
          <p:cNvSpPr>
            <a:spLocks noGrp="1"/>
          </p:cNvSpPr>
          <p:nvPr>
            <p:ph type="body"/>
          </p:nvPr>
        </p:nvSpPr>
        <p:spPr>
          <a:xfrm>
            <a:off x="3815640" y="4247640"/>
            <a:ext cx="5760000" cy="1656000"/>
          </a:xfrm>
          <a:prstGeom prst="rect">
            <a:avLst/>
          </a:prstGeom>
        </p:spPr>
        <p:txBody>
          <a:bodyPr lIns="0" rIns="0" tIns="0" bIns="0">
            <a:normAutofit fontScale="32000"/>
          </a:bodyPr>
          <a:p>
            <a:pPr>
              <a:spcAft>
                <a:spcPts val="1414"/>
              </a:spcAft>
            </a:pPr>
            <a:r>
              <a:rPr b="1" lang="es-ES" sz="4800" spc="-1" strike="noStrike">
                <a:solidFill>
                  <a:srgbClr val="cb0017"/>
                </a:solidFill>
                <a:latin typeface="Corbel"/>
              </a:rPr>
              <a:t>Click to edit the outline text format</a:t>
            </a:r>
            <a:endParaRPr b="1" lang="es-ES" sz="4800" spc="-1" strike="noStrike">
              <a:solidFill>
                <a:srgbClr val="cb0017"/>
              </a:solidFill>
              <a:latin typeface="Corbel"/>
            </a:endParaRPr>
          </a:p>
          <a:p>
            <a:pPr lvl="1">
              <a:spcAft>
                <a:spcPts val="1128"/>
              </a:spcAft>
            </a:pPr>
            <a:r>
              <a:rPr b="1" lang="es-ES" sz="2800" spc="-1" strike="noStrike">
                <a:solidFill>
                  <a:srgbClr val="cb0017"/>
                </a:solidFill>
                <a:latin typeface="Corbel"/>
              </a:rPr>
              <a:t>Second Outline Level</a:t>
            </a:r>
            <a:endParaRPr b="1" lang="es-ES" sz="2800" spc="-1" strike="noStrike">
              <a:solidFill>
                <a:srgbClr val="cb0017"/>
              </a:solidFill>
              <a:latin typeface="Corbel"/>
            </a:endParaRPr>
          </a:p>
          <a:p>
            <a:pPr lvl="2">
              <a:spcAft>
                <a:spcPts val="848"/>
              </a:spcAft>
            </a:pPr>
            <a:r>
              <a:rPr b="1" lang="es-ES" sz="2400" spc="-1" strike="noStrike">
                <a:solidFill>
                  <a:srgbClr val="cb0017"/>
                </a:solidFill>
                <a:latin typeface="Corbel"/>
              </a:rPr>
              <a:t>Third Outline Level</a:t>
            </a:r>
            <a:endParaRPr b="1" lang="es-ES" sz="2400" spc="-1" strike="noStrike">
              <a:solidFill>
                <a:srgbClr val="cb0017"/>
              </a:solidFill>
              <a:latin typeface="Corbel"/>
            </a:endParaRPr>
          </a:p>
          <a:p>
            <a:pPr lvl="3">
              <a:spcAft>
                <a:spcPts val="556"/>
              </a:spcAft>
            </a:pPr>
            <a:r>
              <a:rPr b="1" lang="es-ES" sz="2010" spc="-1" strike="noStrike">
                <a:solidFill>
                  <a:srgbClr val="cb0017"/>
                </a:solidFill>
                <a:latin typeface="Corbel"/>
              </a:rPr>
              <a:t>Fourth Outline Level</a:t>
            </a:r>
            <a:endParaRPr b="1" lang="es-ES" sz="2010" spc="-1" strike="noStrike">
              <a:solidFill>
                <a:srgbClr val="cb0017"/>
              </a:solidFill>
              <a:latin typeface="Corbel"/>
            </a:endParaRPr>
          </a:p>
          <a:p>
            <a:pPr lvl="4">
              <a:spcAft>
                <a:spcPts val="269"/>
              </a:spcAft>
            </a:pPr>
            <a:r>
              <a:rPr b="1" lang="es-ES" sz="2010" spc="-1" strike="noStrike">
                <a:solidFill>
                  <a:srgbClr val="cb0017"/>
                </a:solidFill>
                <a:latin typeface="Corbel"/>
              </a:rPr>
              <a:t>Fifth Outline Level</a:t>
            </a:r>
            <a:endParaRPr b="1" lang="es-ES" sz="2010" spc="-1" strike="noStrike">
              <a:solidFill>
                <a:srgbClr val="cb0017"/>
              </a:solidFill>
              <a:latin typeface="Corbel"/>
            </a:endParaRPr>
          </a:p>
          <a:p>
            <a:pPr lvl="5">
              <a:spcAft>
                <a:spcPts val="269"/>
              </a:spcAft>
            </a:pPr>
            <a:r>
              <a:rPr b="1" lang="es-ES" sz="2010" spc="-1" strike="noStrike">
                <a:solidFill>
                  <a:srgbClr val="cb0017"/>
                </a:solidFill>
                <a:latin typeface="Corbel"/>
              </a:rPr>
              <a:t>Sixth Outline Level</a:t>
            </a:r>
            <a:endParaRPr b="1" lang="es-ES" sz="2010" spc="-1" strike="noStrike">
              <a:solidFill>
                <a:srgbClr val="cb0017"/>
              </a:solidFill>
              <a:latin typeface="Corbel"/>
            </a:endParaRPr>
          </a:p>
          <a:p>
            <a:pPr lvl="6">
              <a:spcAft>
                <a:spcPts val="269"/>
              </a:spcAft>
            </a:pPr>
            <a:r>
              <a:rPr b="1" lang="es-ES" sz="2010" spc="-1" strike="noStrike">
                <a:solidFill>
                  <a:srgbClr val="cb0017"/>
                </a:solidFill>
                <a:latin typeface="Corbel"/>
              </a:rPr>
              <a:t>Seventh Outline Level</a:t>
            </a:r>
            <a:endParaRPr b="1" lang="es-ES" sz="2010" spc="-1" strike="noStrike">
              <a:solidFill>
                <a:srgbClr val="cb0017"/>
              </a:solidFill>
              <a:latin typeface="Corbel"/>
            </a:endParaRPr>
          </a:p>
        </p:txBody>
      </p:sp>
      <p:grpSp>
        <p:nvGrpSpPr>
          <p:cNvPr id="768" name="Group 5"/>
          <p:cNvGrpSpPr/>
          <p:nvPr/>
        </p:nvGrpSpPr>
        <p:grpSpPr>
          <a:xfrm>
            <a:off x="215640" y="6587280"/>
            <a:ext cx="1584360" cy="612360"/>
            <a:chOff x="215640" y="6587280"/>
            <a:chExt cx="1584360" cy="612360"/>
          </a:xfrm>
        </p:grpSpPr>
        <p:sp>
          <p:nvSpPr>
            <p:cNvPr id="769" name="Freeform 6"/>
            <p:cNvSpPr/>
            <p:nvPr/>
          </p:nvSpPr>
          <p:spPr>
            <a:xfrm>
              <a:off x="215640" y="6846480"/>
              <a:ext cx="277920" cy="321480"/>
            </a:xfrm>
            <a:custGeom>
              <a:avLst/>
              <a:gdLst/>
              <a:ahLst/>
              <a:rect l="0" t="0" r="r" b="b"/>
              <a:pathLst>
                <a:path w="772" h="893">
                  <a:moveTo>
                    <a:pt x="578" y="0"/>
                  </a:moveTo>
                  <a:lnTo>
                    <a:pt x="578" y="499"/>
                  </a:lnTo>
                  <a:cubicBezTo>
                    <a:pt x="578" y="635"/>
                    <a:pt x="523" y="739"/>
                    <a:pt x="362" y="739"/>
                  </a:cubicBezTo>
                  <a:cubicBezTo>
                    <a:pt x="256" y="739"/>
                    <a:pt x="193" y="682"/>
                    <a:pt x="193" y="528"/>
                  </a:cubicBezTo>
                  <a:lnTo>
                    <a:pt x="193" y="0"/>
                  </a:lnTo>
                  <a:lnTo>
                    <a:pt x="0" y="0"/>
                  </a:lnTo>
                  <a:lnTo>
                    <a:pt x="0" y="547"/>
                  </a:lnTo>
                  <a:cubicBezTo>
                    <a:pt x="0" y="776"/>
                    <a:pt x="98" y="892"/>
                    <a:pt x="327" y="892"/>
                  </a:cubicBezTo>
                  <a:cubicBezTo>
                    <a:pt x="424" y="892"/>
                    <a:pt x="530" y="833"/>
                    <a:pt x="578" y="745"/>
                  </a:cubicBezTo>
                  <a:lnTo>
                    <a:pt x="581" y="745"/>
                  </a:lnTo>
                  <a:lnTo>
                    <a:pt x="581" y="868"/>
                  </a:lnTo>
                  <a:lnTo>
                    <a:pt x="771" y="868"/>
                  </a:lnTo>
                  <a:lnTo>
                    <a:pt x="771" y="0"/>
                  </a:lnTo>
                  <a:lnTo>
                    <a:pt x="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70" name="Freeform 7"/>
            <p:cNvSpPr/>
            <p:nvPr/>
          </p:nvSpPr>
          <p:spPr>
            <a:xfrm>
              <a:off x="255960" y="6760080"/>
              <a:ext cx="196920" cy="34920"/>
            </a:xfrm>
            <a:custGeom>
              <a:avLst/>
              <a:gdLst/>
              <a:ahLst/>
              <a:rect l="0" t="0" r="r" b="b"/>
              <a:pathLst>
                <a:path w="547" h="97">
                  <a:moveTo>
                    <a:pt x="546" y="0"/>
                  </a:moveTo>
                  <a:lnTo>
                    <a:pt x="546" y="96"/>
                  </a:lnTo>
                  <a:lnTo>
                    <a:pt x="0" y="96"/>
                  </a:lnTo>
                  <a:lnTo>
                    <a:pt x="0" y="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  <p:sp>
          <p:nvSpPr>
            <p:cNvPr id="771" name="Freeform 8"/>
            <p:cNvSpPr/>
            <p:nvPr/>
          </p:nvSpPr>
          <p:spPr>
            <a:xfrm>
              <a:off x="330480" y="6587280"/>
              <a:ext cx="50040" cy="50040"/>
            </a:xfrm>
            <a:custGeom>
              <a:avLst/>
              <a:gdLst/>
              <a:ahLst/>
              <a:rect l="0" t="0" r="r" b="b"/>
              <a:pathLst>
                <a:path w="139" h="139">
                  <a:moveTo>
                    <a:pt x="68" y="0"/>
                  </a:moveTo>
                  <a:cubicBezTo>
                    <a:pt x="107" y="0"/>
                    <a:pt x="138" y="31"/>
                    <a:pt x="138" y="68"/>
                  </a:cubicBezTo>
                  <a:cubicBezTo>
                    <a:pt x="138" y="107"/>
                    <a:pt x="107" y="138"/>
                    <a:pt x="68" y="138"/>
                  </a:cubicBezTo>
                  <a:cubicBezTo>
                    <a:pt x="31" y="138"/>
                    <a:pt x="0" y="107"/>
                    <a:pt x="0" y="68"/>
                  </a:cubicBezTo>
                  <a:cubicBezTo>
                    <a:pt x="0" y="31"/>
                    <a:pt x="31" y="0"/>
                    <a:pt x="68" y="0"/>
                  </a:cubicBez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  <p:sp>
          <p:nvSpPr>
            <p:cNvPr id="772" name="Freeform 9"/>
            <p:cNvSpPr/>
            <p:nvPr/>
          </p:nvSpPr>
          <p:spPr>
            <a:xfrm>
              <a:off x="215640" y="6656040"/>
              <a:ext cx="81360" cy="81360"/>
            </a:xfrm>
            <a:custGeom>
              <a:avLst/>
              <a:gdLst/>
              <a:ahLst/>
              <a:rect l="0" t="0" r="r" b="b"/>
              <a:pathLst>
                <a:path w="226" h="226">
                  <a:moveTo>
                    <a:pt x="112" y="0"/>
                  </a:moveTo>
                  <a:cubicBezTo>
                    <a:pt x="174" y="0"/>
                    <a:pt x="225" y="51"/>
                    <a:pt x="225" y="112"/>
                  </a:cubicBezTo>
                  <a:cubicBezTo>
                    <a:pt x="225" y="175"/>
                    <a:pt x="174" y="225"/>
                    <a:pt x="112" y="225"/>
                  </a:cubicBezTo>
                  <a:cubicBezTo>
                    <a:pt x="51" y="225"/>
                    <a:pt x="0" y="175"/>
                    <a:pt x="0" y="112"/>
                  </a:cubicBezTo>
                  <a:cubicBezTo>
                    <a:pt x="0" y="51"/>
                    <a:pt x="51" y="0"/>
                    <a:pt x="112" y="0"/>
                  </a:cubicBez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  <p:sp>
          <p:nvSpPr>
            <p:cNvPr id="773" name="Freeform 10"/>
            <p:cNvSpPr/>
            <p:nvPr/>
          </p:nvSpPr>
          <p:spPr>
            <a:xfrm>
              <a:off x="313560" y="6656040"/>
              <a:ext cx="81360" cy="81360"/>
            </a:xfrm>
            <a:custGeom>
              <a:avLst/>
              <a:gdLst/>
              <a:ahLst/>
              <a:rect l="0" t="0" r="r" b="b"/>
              <a:pathLst>
                <a:path w="226" h="226">
                  <a:moveTo>
                    <a:pt x="112" y="0"/>
                  </a:moveTo>
                  <a:cubicBezTo>
                    <a:pt x="175" y="0"/>
                    <a:pt x="225" y="51"/>
                    <a:pt x="225" y="112"/>
                  </a:cubicBezTo>
                  <a:cubicBezTo>
                    <a:pt x="225" y="175"/>
                    <a:pt x="175" y="225"/>
                    <a:pt x="112" y="225"/>
                  </a:cubicBezTo>
                  <a:cubicBezTo>
                    <a:pt x="51" y="225"/>
                    <a:pt x="0" y="175"/>
                    <a:pt x="0" y="112"/>
                  </a:cubicBezTo>
                  <a:cubicBezTo>
                    <a:pt x="0" y="51"/>
                    <a:pt x="51" y="0"/>
                    <a:pt x="112" y="0"/>
                  </a:cubicBez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  <p:sp>
          <p:nvSpPr>
            <p:cNvPr id="774" name="Freeform 11"/>
            <p:cNvSpPr/>
            <p:nvPr/>
          </p:nvSpPr>
          <p:spPr>
            <a:xfrm>
              <a:off x="412200" y="6656040"/>
              <a:ext cx="81360" cy="81360"/>
            </a:xfrm>
            <a:custGeom>
              <a:avLst/>
              <a:gdLst/>
              <a:ahLst/>
              <a:rect l="0" t="0" r="r" b="b"/>
              <a:pathLst>
                <a:path w="226" h="226">
                  <a:moveTo>
                    <a:pt x="112" y="0"/>
                  </a:moveTo>
                  <a:cubicBezTo>
                    <a:pt x="174" y="0"/>
                    <a:pt x="225" y="51"/>
                    <a:pt x="225" y="112"/>
                  </a:cubicBezTo>
                  <a:cubicBezTo>
                    <a:pt x="225" y="175"/>
                    <a:pt x="174" y="225"/>
                    <a:pt x="112" y="225"/>
                  </a:cubicBezTo>
                  <a:cubicBezTo>
                    <a:pt x="51" y="225"/>
                    <a:pt x="0" y="175"/>
                    <a:pt x="0" y="112"/>
                  </a:cubicBezTo>
                  <a:cubicBezTo>
                    <a:pt x="0" y="51"/>
                    <a:pt x="51" y="0"/>
                    <a:pt x="112" y="0"/>
                  </a:cubicBez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  <p:sp>
          <p:nvSpPr>
            <p:cNvPr id="775" name="Freeform 12"/>
            <p:cNvSpPr/>
            <p:nvPr/>
          </p:nvSpPr>
          <p:spPr>
            <a:xfrm>
              <a:off x="678240" y="6846480"/>
              <a:ext cx="104400" cy="123120"/>
            </a:xfrm>
            <a:custGeom>
              <a:avLst/>
              <a:gdLst/>
              <a:ahLst/>
              <a:rect l="0" t="0" r="r" b="b"/>
              <a:pathLst>
                <a:path w="290" h="342">
                  <a:moveTo>
                    <a:pt x="240" y="0"/>
                  </a:moveTo>
                  <a:lnTo>
                    <a:pt x="240" y="195"/>
                  </a:lnTo>
                  <a:cubicBezTo>
                    <a:pt x="240" y="227"/>
                    <a:pt x="237" y="251"/>
                    <a:pt x="219" y="269"/>
                  </a:cubicBezTo>
                  <a:cubicBezTo>
                    <a:pt x="204" y="284"/>
                    <a:pt x="177" y="295"/>
                    <a:pt x="141" y="295"/>
                  </a:cubicBezTo>
                  <a:cubicBezTo>
                    <a:pt x="112" y="295"/>
                    <a:pt x="88" y="287"/>
                    <a:pt x="68" y="267"/>
                  </a:cubicBezTo>
                  <a:cubicBezTo>
                    <a:pt x="53" y="252"/>
                    <a:pt x="49" y="236"/>
                    <a:pt x="49" y="198"/>
                  </a:cubicBezTo>
                  <a:lnTo>
                    <a:pt x="49" y="0"/>
                  </a:lnTo>
                  <a:lnTo>
                    <a:pt x="0" y="0"/>
                  </a:lnTo>
                  <a:lnTo>
                    <a:pt x="0" y="208"/>
                  </a:lnTo>
                  <a:cubicBezTo>
                    <a:pt x="0" y="301"/>
                    <a:pt x="68" y="341"/>
                    <a:pt x="140" y="341"/>
                  </a:cubicBezTo>
                  <a:cubicBezTo>
                    <a:pt x="240" y="341"/>
                    <a:pt x="289" y="287"/>
                    <a:pt x="289" y="204"/>
                  </a:cubicBezTo>
                  <a:lnTo>
                    <a:pt x="289" y="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76" name="Freeform 13"/>
            <p:cNvSpPr/>
            <p:nvPr/>
          </p:nvSpPr>
          <p:spPr>
            <a:xfrm>
              <a:off x="895680" y="6854400"/>
              <a:ext cx="19080" cy="113400"/>
            </a:xfrm>
            <a:custGeom>
              <a:avLst/>
              <a:gdLst/>
              <a:ahLst/>
              <a:rect l="0" t="0" r="r" b="b"/>
              <a:pathLst>
                <a:path w="53" h="315">
                  <a:moveTo>
                    <a:pt x="52" y="26"/>
                  </a:moveTo>
                  <a:cubicBezTo>
                    <a:pt x="52" y="12"/>
                    <a:pt x="41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2"/>
                    <a:pt x="26" y="52"/>
                  </a:cubicBezTo>
                  <a:cubicBezTo>
                    <a:pt x="41" y="52"/>
                    <a:pt x="52" y="41"/>
                    <a:pt x="52" y="26"/>
                  </a:cubicBezTo>
                  <a:moveTo>
                    <a:pt x="47" y="93"/>
                  </a:moveTo>
                  <a:lnTo>
                    <a:pt x="4" y="93"/>
                  </a:lnTo>
                  <a:lnTo>
                    <a:pt x="4" y="314"/>
                  </a:lnTo>
                  <a:lnTo>
                    <a:pt x="47" y="314"/>
                  </a:lnTo>
                  <a:lnTo>
                    <a:pt x="47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77" name="Freeform 14"/>
            <p:cNvSpPr/>
            <p:nvPr/>
          </p:nvSpPr>
          <p:spPr>
            <a:xfrm>
              <a:off x="1013760" y="6886080"/>
              <a:ext cx="72360" cy="83160"/>
            </a:xfrm>
            <a:custGeom>
              <a:avLst/>
              <a:gdLst/>
              <a:ahLst/>
              <a:rect l="0" t="0" r="r" b="b"/>
              <a:pathLst>
                <a:path w="201" h="231">
                  <a:moveTo>
                    <a:pt x="45" y="93"/>
                  </a:moveTo>
                  <a:cubicBezTo>
                    <a:pt x="51" y="58"/>
                    <a:pt x="71" y="39"/>
                    <a:pt x="105" y="39"/>
                  </a:cubicBezTo>
                  <a:cubicBezTo>
                    <a:pt x="136" y="39"/>
                    <a:pt x="154" y="60"/>
                    <a:pt x="155" y="93"/>
                  </a:cubicBezTo>
                  <a:lnTo>
                    <a:pt x="45" y="93"/>
                  </a:lnTo>
                  <a:moveTo>
                    <a:pt x="195" y="162"/>
                  </a:moveTo>
                  <a:cubicBezTo>
                    <a:pt x="170" y="179"/>
                    <a:pt x="144" y="189"/>
                    <a:pt x="118" y="189"/>
                  </a:cubicBezTo>
                  <a:cubicBezTo>
                    <a:pt x="76" y="189"/>
                    <a:pt x="51" y="165"/>
                    <a:pt x="44" y="122"/>
                  </a:cubicBezTo>
                  <a:lnTo>
                    <a:pt x="200" y="122"/>
                  </a:lnTo>
                  <a:cubicBezTo>
                    <a:pt x="200" y="40"/>
                    <a:pt x="162" y="0"/>
                    <a:pt x="104" y="0"/>
                  </a:cubicBezTo>
                  <a:cubicBezTo>
                    <a:pt x="42" y="0"/>
                    <a:pt x="0" y="45"/>
                    <a:pt x="0" y="112"/>
                  </a:cubicBezTo>
                  <a:cubicBezTo>
                    <a:pt x="0" y="173"/>
                    <a:pt x="39" y="230"/>
                    <a:pt x="107" y="230"/>
                  </a:cubicBezTo>
                  <a:cubicBezTo>
                    <a:pt x="144" y="230"/>
                    <a:pt x="169" y="222"/>
                    <a:pt x="195" y="204"/>
                  </a:cubicBezTo>
                  <a:lnTo>
                    <a:pt x="195" y="1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78" name="Freeform 15"/>
            <p:cNvSpPr/>
            <p:nvPr/>
          </p:nvSpPr>
          <p:spPr>
            <a:xfrm>
              <a:off x="1244160" y="6854400"/>
              <a:ext cx="19080" cy="113400"/>
            </a:xfrm>
            <a:custGeom>
              <a:avLst/>
              <a:gdLst/>
              <a:ahLst/>
              <a:rect l="0" t="0" r="r" b="b"/>
              <a:pathLst>
                <a:path w="53" h="315">
                  <a:moveTo>
                    <a:pt x="52" y="26"/>
                  </a:moveTo>
                  <a:cubicBezTo>
                    <a:pt x="52" y="12"/>
                    <a:pt x="40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2"/>
                    <a:pt x="26" y="52"/>
                  </a:cubicBezTo>
                  <a:cubicBezTo>
                    <a:pt x="40" y="52"/>
                    <a:pt x="52" y="41"/>
                    <a:pt x="52" y="26"/>
                  </a:cubicBezTo>
                  <a:moveTo>
                    <a:pt x="47" y="93"/>
                  </a:moveTo>
                  <a:lnTo>
                    <a:pt x="3" y="93"/>
                  </a:lnTo>
                  <a:lnTo>
                    <a:pt x="3" y="314"/>
                  </a:lnTo>
                  <a:lnTo>
                    <a:pt x="47" y="314"/>
                  </a:lnTo>
                  <a:lnTo>
                    <a:pt x="47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79" name="Freeform 16"/>
            <p:cNvSpPr/>
            <p:nvPr/>
          </p:nvSpPr>
          <p:spPr>
            <a:xfrm>
              <a:off x="1281240" y="6846480"/>
              <a:ext cx="72720" cy="120960"/>
            </a:xfrm>
            <a:custGeom>
              <a:avLst/>
              <a:gdLst/>
              <a:ahLst/>
              <a:rect l="0" t="0" r="r" b="b"/>
              <a:pathLst>
                <a:path w="202" h="336">
                  <a:moveTo>
                    <a:pt x="157" y="299"/>
                  </a:moveTo>
                  <a:lnTo>
                    <a:pt x="112" y="299"/>
                  </a:lnTo>
                  <a:cubicBezTo>
                    <a:pt x="62" y="299"/>
                    <a:pt x="45" y="268"/>
                    <a:pt x="45" y="226"/>
                  </a:cubicBezTo>
                  <a:cubicBezTo>
                    <a:pt x="45" y="180"/>
                    <a:pt x="74" y="150"/>
                    <a:pt x="116" y="150"/>
                  </a:cubicBezTo>
                  <a:cubicBezTo>
                    <a:pt x="130" y="150"/>
                    <a:pt x="142" y="152"/>
                    <a:pt x="157" y="158"/>
                  </a:cubicBezTo>
                  <a:lnTo>
                    <a:pt x="157" y="299"/>
                  </a:lnTo>
                  <a:moveTo>
                    <a:pt x="201" y="0"/>
                  </a:moveTo>
                  <a:lnTo>
                    <a:pt x="157" y="0"/>
                  </a:lnTo>
                  <a:lnTo>
                    <a:pt x="157" y="119"/>
                  </a:lnTo>
                  <a:cubicBezTo>
                    <a:pt x="139" y="112"/>
                    <a:pt x="125" y="110"/>
                    <a:pt x="110" y="110"/>
                  </a:cubicBezTo>
                  <a:cubicBezTo>
                    <a:pt x="46" y="110"/>
                    <a:pt x="0" y="155"/>
                    <a:pt x="0" y="220"/>
                  </a:cubicBezTo>
                  <a:cubicBezTo>
                    <a:pt x="0" y="291"/>
                    <a:pt x="41" y="335"/>
                    <a:pt x="107" y="335"/>
                  </a:cubicBezTo>
                  <a:lnTo>
                    <a:pt x="201" y="335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80" name="Freeform 17"/>
            <p:cNvSpPr/>
            <p:nvPr/>
          </p:nvSpPr>
          <p:spPr>
            <a:xfrm>
              <a:off x="1373760" y="6886080"/>
              <a:ext cx="68760" cy="83160"/>
            </a:xfrm>
            <a:custGeom>
              <a:avLst/>
              <a:gdLst/>
              <a:ahLst/>
              <a:rect l="0" t="0" r="r" b="b"/>
              <a:pathLst>
                <a:path w="191" h="231">
                  <a:moveTo>
                    <a:pt x="115" y="181"/>
                  </a:moveTo>
                  <a:cubicBezTo>
                    <a:pt x="103" y="192"/>
                    <a:pt x="89" y="200"/>
                    <a:pt x="76" y="200"/>
                  </a:cubicBezTo>
                  <a:cubicBezTo>
                    <a:pt x="57" y="200"/>
                    <a:pt x="44" y="186"/>
                    <a:pt x="44" y="168"/>
                  </a:cubicBezTo>
                  <a:cubicBezTo>
                    <a:pt x="44" y="142"/>
                    <a:pt x="77" y="129"/>
                    <a:pt x="115" y="116"/>
                  </a:cubicBezTo>
                  <a:lnTo>
                    <a:pt x="115" y="181"/>
                  </a:lnTo>
                  <a:moveTo>
                    <a:pt x="190" y="186"/>
                  </a:moveTo>
                  <a:cubicBezTo>
                    <a:pt x="180" y="194"/>
                    <a:pt x="171" y="198"/>
                    <a:pt x="166" y="198"/>
                  </a:cubicBezTo>
                  <a:cubicBezTo>
                    <a:pt x="161" y="198"/>
                    <a:pt x="158" y="195"/>
                    <a:pt x="158" y="187"/>
                  </a:cubicBezTo>
                  <a:lnTo>
                    <a:pt x="158" y="73"/>
                  </a:lnTo>
                  <a:cubicBezTo>
                    <a:pt x="158" y="23"/>
                    <a:pt x="122" y="0"/>
                    <a:pt x="78" y="0"/>
                  </a:cubicBezTo>
                  <a:cubicBezTo>
                    <a:pt x="46" y="0"/>
                    <a:pt x="22" y="10"/>
                    <a:pt x="4" y="30"/>
                  </a:cubicBezTo>
                  <a:lnTo>
                    <a:pt x="4" y="78"/>
                  </a:lnTo>
                  <a:cubicBezTo>
                    <a:pt x="25" y="53"/>
                    <a:pt x="51" y="42"/>
                    <a:pt x="75" y="42"/>
                  </a:cubicBezTo>
                  <a:cubicBezTo>
                    <a:pt x="101" y="42"/>
                    <a:pt x="115" y="53"/>
                    <a:pt x="115" y="80"/>
                  </a:cubicBezTo>
                  <a:lnTo>
                    <a:pt x="115" y="93"/>
                  </a:lnTo>
                  <a:lnTo>
                    <a:pt x="75" y="106"/>
                  </a:lnTo>
                  <a:cubicBezTo>
                    <a:pt x="40" y="119"/>
                    <a:pt x="0" y="132"/>
                    <a:pt x="0" y="176"/>
                  </a:cubicBezTo>
                  <a:cubicBezTo>
                    <a:pt x="0" y="204"/>
                    <a:pt x="22" y="230"/>
                    <a:pt x="54" y="230"/>
                  </a:cubicBezTo>
                  <a:cubicBezTo>
                    <a:pt x="75" y="230"/>
                    <a:pt x="95" y="223"/>
                    <a:pt x="114" y="207"/>
                  </a:cubicBezTo>
                  <a:cubicBezTo>
                    <a:pt x="118" y="224"/>
                    <a:pt x="128" y="230"/>
                    <a:pt x="148" y="230"/>
                  </a:cubicBezTo>
                  <a:cubicBezTo>
                    <a:pt x="161" y="230"/>
                    <a:pt x="170" y="226"/>
                    <a:pt x="190" y="213"/>
                  </a:cubicBezTo>
                  <a:lnTo>
                    <a:pt x="190" y="1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81" name="Freeform 18"/>
            <p:cNvSpPr/>
            <p:nvPr/>
          </p:nvSpPr>
          <p:spPr>
            <a:xfrm>
              <a:off x="1450080" y="6846480"/>
              <a:ext cx="72720" cy="120960"/>
            </a:xfrm>
            <a:custGeom>
              <a:avLst/>
              <a:gdLst/>
              <a:ahLst/>
              <a:rect l="0" t="0" r="r" b="b"/>
              <a:pathLst>
                <a:path w="202" h="336">
                  <a:moveTo>
                    <a:pt x="157" y="299"/>
                  </a:moveTo>
                  <a:lnTo>
                    <a:pt x="112" y="299"/>
                  </a:lnTo>
                  <a:cubicBezTo>
                    <a:pt x="62" y="299"/>
                    <a:pt x="45" y="268"/>
                    <a:pt x="45" y="226"/>
                  </a:cubicBezTo>
                  <a:cubicBezTo>
                    <a:pt x="45" y="180"/>
                    <a:pt x="74" y="150"/>
                    <a:pt x="116" y="150"/>
                  </a:cubicBezTo>
                  <a:cubicBezTo>
                    <a:pt x="130" y="150"/>
                    <a:pt x="142" y="152"/>
                    <a:pt x="157" y="158"/>
                  </a:cubicBezTo>
                  <a:lnTo>
                    <a:pt x="157" y="299"/>
                  </a:lnTo>
                  <a:moveTo>
                    <a:pt x="201" y="0"/>
                  </a:moveTo>
                  <a:lnTo>
                    <a:pt x="157" y="0"/>
                  </a:lnTo>
                  <a:lnTo>
                    <a:pt x="157" y="119"/>
                  </a:lnTo>
                  <a:cubicBezTo>
                    <a:pt x="139" y="112"/>
                    <a:pt x="125" y="110"/>
                    <a:pt x="110" y="110"/>
                  </a:cubicBezTo>
                  <a:cubicBezTo>
                    <a:pt x="46" y="110"/>
                    <a:pt x="0" y="155"/>
                    <a:pt x="0" y="220"/>
                  </a:cubicBezTo>
                  <a:cubicBezTo>
                    <a:pt x="0" y="291"/>
                    <a:pt x="41" y="335"/>
                    <a:pt x="107" y="335"/>
                  </a:cubicBezTo>
                  <a:lnTo>
                    <a:pt x="201" y="335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82" name="Freeform 19"/>
            <p:cNvSpPr/>
            <p:nvPr/>
          </p:nvSpPr>
          <p:spPr>
            <a:xfrm>
              <a:off x="1172880" y="6886080"/>
              <a:ext cx="54360" cy="83160"/>
            </a:xfrm>
            <a:custGeom>
              <a:avLst/>
              <a:gdLst/>
              <a:ahLst/>
              <a:rect l="0" t="0" r="r" b="b"/>
              <a:pathLst>
                <a:path w="151" h="231">
                  <a:moveTo>
                    <a:pt x="75" y="0"/>
                  </a:moveTo>
                  <a:cubicBezTo>
                    <a:pt x="30" y="0"/>
                    <a:pt x="1" y="23"/>
                    <a:pt x="1" y="61"/>
                  </a:cubicBezTo>
                  <a:cubicBezTo>
                    <a:pt x="1" y="120"/>
                    <a:pt x="105" y="136"/>
                    <a:pt x="105" y="166"/>
                  </a:cubicBezTo>
                  <a:cubicBezTo>
                    <a:pt x="105" y="182"/>
                    <a:pt x="90" y="191"/>
                    <a:pt x="73" y="192"/>
                  </a:cubicBezTo>
                  <a:cubicBezTo>
                    <a:pt x="55" y="192"/>
                    <a:pt x="29" y="182"/>
                    <a:pt x="0" y="163"/>
                  </a:cubicBezTo>
                  <a:lnTo>
                    <a:pt x="0" y="211"/>
                  </a:lnTo>
                  <a:cubicBezTo>
                    <a:pt x="29" y="225"/>
                    <a:pt x="50" y="230"/>
                    <a:pt x="77" y="230"/>
                  </a:cubicBezTo>
                  <a:cubicBezTo>
                    <a:pt x="119" y="230"/>
                    <a:pt x="150" y="204"/>
                    <a:pt x="150" y="165"/>
                  </a:cubicBezTo>
                  <a:cubicBezTo>
                    <a:pt x="150" y="142"/>
                    <a:pt x="137" y="127"/>
                    <a:pt x="100" y="103"/>
                  </a:cubicBezTo>
                  <a:cubicBezTo>
                    <a:pt x="61" y="80"/>
                    <a:pt x="46" y="68"/>
                    <a:pt x="46" y="58"/>
                  </a:cubicBezTo>
                  <a:cubicBezTo>
                    <a:pt x="46" y="47"/>
                    <a:pt x="57" y="39"/>
                    <a:pt x="75" y="39"/>
                  </a:cubicBezTo>
                  <a:cubicBezTo>
                    <a:pt x="91" y="39"/>
                    <a:pt x="115" y="45"/>
                    <a:pt x="139" y="62"/>
                  </a:cubicBezTo>
                  <a:lnTo>
                    <a:pt x="139" y="18"/>
                  </a:lnTo>
                  <a:cubicBezTo>
                    <a:pt x="116" y="6"/>
                    <a:pt x="95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83" name="Freeform 20"/>
            <p:cNvSpPr/>
            <p:nvPr/>
          </p:nvSpPr>
          <p:spPr>
            <a:xfrm>
              <a:off x="1104120" y="6886080"/>
              <a:ext cx="58680" cy="81720"/>
            </a:xfrm>
            <a:custGeom>
              <a:avLst/>
              <a:gdLst/>
              <a:ahLst/>
              <a:rect l="0" t="0" r="r" b="b"/>
              <a:pathLst>
                <a:path w="163" h="227">
                  <a:moveTo>
                    <a:pt x="0" y="226"/>
                  </a:moveTo>
                  <a:lnTo>
                    <a:pt x="44" y="226"/>
                  </a:lnTo>
                  <a:lnTo>
                    <a:pt x="44" y="110"/>
                  </a:lnTo>
                  <a:cubicBezTo>
                    <a:pt x="44" y="72"/>
                    <a:pt x="67" y="42"/>
                    <a:pt x="97" y="42"/>
                  </a:cubicBezTo>
                  <a:cubicBezTo>
                    <a:pt x="108" y="42"/>
                    <a:pt x="125" y="51"/>
                    <a:pt x="138" y="64"/>
                  </a:cubicBezTo>
                  <a:lnTo>
                    <a:pt x="162" y="25"/>
                  </a:lnTo>
                  <a:cubicBezTo>
                    <a:pt x="143" y="9"/>
                    <a:pt x="127" y="0"/>
                    <a:pt x="109" y="0"/>
                  </a:cubicBezTo>
                  <a:cubicBezTo>
                    <a:pt x="88" y="0"/>
                    <a:pt x="67" y="17"/>
                    <a:pt x="45" y="55"/>
                  </a:cubicBezTo>
                  <a:lnTo>
                    <a:pt x="44" y="55"/>
                  </a:lnTo>
                  <a:lnTo>
                    <a:pt x="44" y="4"/>
                  </a:lnTo>
                  <a:lnTo>
                    <a:pt x="0" y="4"/>
                  </a:lnTo>
                  <a:lnTo>
                    <a:pt x="0" y="2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84" name="Freeform 21"/>
            <p:cNvSpPr/>
            <p:nvPr/>
          </p:nvSpPr>
          <p:spPr>
            <a:xfrm>
              <a:off x="929520" y="6887520"/>
              <a:ext cx="76680" cy="81720"/>
            </a:xfrm>
            <a:custGeom>
              <a:avLst/>
              <a:gdLst/>
              <a:ahLst/>
              <a:rect l="0" t="0" r="r" b="b"/>
              <a:pathLst>
                <a:path w="213" h="227">
                  <a:moveTo>
                    <a:pt x="115" y="226"/>
                  </a:moveTo>
                  <a:lnTo>
                    <a:pt x="212" y="0"/>
                  </a:lnTo>
                  <a:lnTo>
                    <a:pt x="165" y="0"/>
                  </a:lnTo>
                  <a:lnTo>
                    <a:pt x="107" y="136"/>
                  </a:lnTo>
                  <a:lnTo>
                    <a:pt x="47" y="0"/>
                  </a:lnTo>
                  <a:lnTo>
                    <a:pt x="0" y="0"/>
                  </a:lnTo>
                  <a:lnTo>
                    <a:pt x="100" y="226"/>
                  </a:lnTo>
                  <a:lnTo>
                    <a:pt x="115" y="2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85" name="Freeform 22"/>
            <p:cNvSpPr/>
            <p:nvPr/>
          </p:nvSpPr>
          <p:spPr>
            <a:xfrm>
              <a:off x="807480" y="6886080"/>
              <a:ext cx="67320" cy="81720"/>
            </a:xfrm>
            <a:custGeom>
              <a:avLst/>
              <a:gdLst/>
              <a:ahLst/>
              <a:rect l="0" t="0" r="r" b="b"/>
              <a:pathLst>
                <a:path w="187" h="227">
                  <a:moveTo>
                    <a:pt x="0" y="4"/>
                  </a:moveTo>
                  <a:lnTo>
                    <a:pt x="0" y="226"/>
                  </a:lnTo>
                  <a:lnTo>
                    <a:pt x="43" y="226"/>
                  </a:lnTo>
                  <a:lnTo>
                    <a:pt x="43" y="67"/>
                  </a:lnTo>
                  <a:cubicBezTo>
                    <a:pt x="64" y="44"/>
                    <a:pt x="79" y="35"/>
                    <a:pt x="99" y="35"/>
                  </a:cubicBezTo>
                  <a:cubicBezTo>
                    <a:pt x="126" y="35"/>
                    <a:pt x="142" y="56"/>
                    <a:pt x="142" y="89"/>
                  </a:cubicBezTo>
                  <a:lnTo>
                    <a:pt x="142" y="226"/>
                  </a:lnTo>
                  <a:lnTo>
                    <a:pt x="186" y="226"/>
                  </a:lnTo>
                  <a:lnTo>
                    <a:pt x="186" y="89"/>
                  </a:lnTo>
                  <a:cubicBezTo>
                    <a:pt x="186" y="29"/>
                    <a:pt x="152" y="0"/>
                    <a:pt x="110" y="0"/>
                  </a:cubicBezTo>
                  <a:cubicBezTo>
                    <a:pt x="86" y="0"/>
                    <a:pt x="62" y="12"/>
                    <a:pt x="45" y="34"/>
                  </a:cubicBezTo>
                  <a:lnTo>
                    <a:pt x="43" y="34"/>
                  </a:lnTo>
                  <a:lnTo>
                    <a:pt x="43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86" name="Freeform 23"/>
            <p:cNvSpPr/>
            <p:nvPr/>
          </p:nvSpPr>
          <p:spPr>
            <a:xfrm>
              <a:off x="678240" y="7038000"/>
              <a:ext cx="93600" cy="121320"/>
            </a:xfrm>
            <a:custGeom>
              <a:avLst/>
              <a:gdLst/>
              <a:ahLst/>
              <a:rect l="0" t="0" r="r" b="b"/>
              <a:pathLst>
                <a:path w="260" h="337">
                  <a:moveTo>
                    <a:pt x="49" y="42"/>
                  </a:moveTo>
                  <a:lnTo>
                    <a:pt x="79" y="42"/>
                  </a:lnTo>
                  <a:cubicBezTo>
                    <a:pt x="126" y="42"/>
                    <a:pt x="144" y="61"/>
                    <a:pt x="146" y="93"/>
                  </a:cubicBezTo>
                  <a:cubicBezTo>
                    <a:pt x="146" y="120"/>
                    <a:pt x="131" y="147"/>
                    <a:pt x="79" y="147"/>
                  </a:cubicBezTo>
                  <a:lnTo>
                    <a:pt x="49" y="147"/>
                  </a:lnTo>
                  <a:lnTo>
                    <a:pt x="49" y="42"/>
                  </a:lnTo>
                  <a:moveTo>
                    <a:pt x="0" y="0"/>
                  </a:moveTo>
                  <a:lnTo>
                    <a:pt x="0" y="336"/>
                  </a:lnTo>
                  <a:lnTo>
                    <a:pt x="49" y="336"/>
                  </a:lnTo>
                  <a:lnTo>
                    <a:pt x="49" y="191"/>
                  </a:lnTo>
                  <a:lnTo>
                    <a:pt x="68" y="191"/>
                  </a:lnTo>
                  <a:cubicBezTo>
                    <a:pt x="93" y="191"/>
                    <a:pt x="114" y="198"/>
                    <a:pt x="158" y="267"/>
                  </a:cubicBezTo>
                  <a:lnTo>
                    <a:pt x="202" y="336"/>
                  </a:lnTo>
                  <a:lnTo>
                    <a:pt x="259" y="336"/>
                  </a:lnTo>
                  <a:cubicBezTo>
                    <a:pt x="237" y="304"/>
                    <a:pt x="228" y="292"/>
                    <a:pt x="214" y="269"/>
                  </a:cubicBezTo>
                  <a:cubicBezTo>
                    <a:pt x="189" y="228"/>
                    <a:pt x="170" y="197"/>
                    <a:pt x="139" y="176"/>
                  </a:cubicBezTo>
                  <a:cubicBezTo>
                    <a:pt x="175" y="162"/>
                    <a:pt x="195" y="133"/>
                    <a:pt x="195" y="94"/>
                  </a:cubicBezTo>
                  <a:cubicBezTo>
                    <a:pt x="195" y="36"/>
                    <a:pt x="153" y="0"/>
                    <a:pt x="8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87" name="Freeform 24"/>
            <p:cNvSpPr/>
            <p:nvPr/>
          </p:nvSpPr>
          <p:spPr>
            <a:xfrm>
              <a:off x="777600" y="7077960"/>
              <a:ext cx="72360" cy="83160"/>
            </a:xfrm>
            <a:custGeom>
              <a:avLst/>
              <a:gdLst/>
              <a:ahLst/>
              <a:rect l="0" t="0" r="r" b="b"/>
              <a:pathLst>
                <a:path w="201" h="231">
                  <a:moveTo>
                    <a:pt x="45" y="93"/>
                  </a:moveTo>
                  <a:cubicBezTo>
                    <a:pt x="51" y="57"/>
                    <a:pt x="71" y="37"/>
                    <a:pt x="105" y="37"/>
                  </a:cubicBezTo>
                  <a:cubicBezTo>
                    <a:pt x="136" y="37"/>
                    <a:pt x="154" y="60"/>
                    <a:pt x="155" y="93"/>
                  </a:cubicBezTo>
                  <a:lnTo>
                    <a:pt x="45" y="93"/>
                  </a:lnTo>
                  <a:moveTo>
                    <a:pt x="195" y="162"/>
                  </a:moveTo>
                  <a:cubicBezTo>
                    <a:pt x="170" y="179"/>
                    <a:pt x="144" y="189"/>
                    <a:pt x="118" y="189"/>
                  </a:cubicBezTo>
                  <a:cubicBezTo>
                    <a:pt x="76" y="189"/>
                    <a:pt x="51" y="165"/>
                    <a:pt x="44" y="121"/>
                  </a:cubicBezTo>
                  <a:lnTo>
                    <a:pt x="200" y="121"/>
                  </a:lnTo>
                  <a:cubicBezTo>
                    <a:pt x="200" y="40"/>
                    <a:pt x="162" y="0"/>
                    <a:pt x="104" y="0"/>
                  </a:cubicBezTo>
                  <a:cubicBezTo>
                    <a:pt x="42" y="0"/>
                    <a:pt x="0" y="45"/>
                    <a:pt x="0" y="112"/>
                  </a:cubicBezTo>
                  <a:cubicBezTo>
                    <a:pt x="0" y="173"/>
                    <a:pt x="39" y="230"/>
                    <a:pt x="107" y="230"/>
                  </a:cubicBezTo>
                  <a:cubicBezTo>
                    <a:pt x="144" y="230"/>
                    <a:pt x="169" y="222"/>
                    <a:pt x="195" y="204"/>
                  </a:cubicBezTo>
                  <a:lnTo>
                    <a:pt x="195" y="1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88" name="Freeform 25"/>
            <p:cNvSpPr/>
            <p:nvPr/>
          </p:nvSpPr>
          <p:spPr>
            <a:xfrm>
              <a:off x="1133280" y="7077960"/>
              <a:ext cx="68760" cy="83160"/>
            </a:xfrm>
            <a:custGeom>
              <a:avLst/>
              <a:gdLst/>
              <a:ahLst/>
              <a:rect l="0" t="0" r="r" b="b"/>
              <a:pathLst>
                <a:path w="191" h="231">
                  <a:moveTo>
                    <a:pt x="115" y="181"/>
                  </a:moveTo>
                  <a:cubicBezTo>
                    <a:pt x="103" y="192"/>
                    <a:pt x="89" y="200"/>
                    <a:pt x="76" y="200"/>
                  </a:cubicBezTo>
                  <a:cubicBezTo>
                    <a:pt x="58" y="200"/>
                    <a:pt x="44" y="186"/>
                    <a:pt x="44" y="168"/>
                  </a:cubicBezTo>
                  <a:cubicBezTo>
                    <a:pt x="44" y="142"/>
                    <a:pt x="77" y="129"/>
                    <a:pt x="115" y="116"/>
                  </a:cubicBezTo>
                  <a:lnTo>
                    <a:pt x="115" y="181"/>
                  </a:lnTo>
                  <a:moveTo>
                    <a:pt x="190" y="186"/>
                  </a:moveTo>
                  <a:cubicBezTo>
                    <a:pt x="180" y="193"/>
                    <a:pt x="171" y="198"/>
                    <a:pt x="166" y="198"/>
                  </a:cubicBezTo>
                  <a:cubicBezTo>
                    <a:pt x="161" y="198"/>
                    <a:pt x="158" y="195"/>
                    <a:pt x="158" y="186"/>
                  </a:cubicBezTo>
                  <a:lnTo>
                    <a:pt x="158" y="73"/>
                  </a:lnTo>
                  <a:cubicBezTo>
                    <a:pt x="158" y="23"/>
                    <a:pt x="122" y="0"/>
                    <a:pt x="78" y="0"/>
                  </a:cubicBezTo>
                  <a:cubicBezTo>
                    <a:pt x="46" y="0"/>
                    <a:pt x="22" y="10"/>
                    <a:pt x="4" y="30"/>
                  </a:cubicBezTo>
                  <a:lnTo>
                    <a:pt x="4" y="78"/>
                  </a:lnTo>
                  <a:cubicBezTo>
                    <a:pt x="25" y="53"/>
                    <a:pt x="51" y="41"/>
                    <a:pt x="75" y="41"/>
                  </a:cubicBezTo>
                  <a:cubicBezTo>
                    <a:pt x="101" y="41"/>
                    <a:pt x="115" y="53"/>
                    <a:pt x="115" y="80"/>
                  </a:cubicBezTo>
                  <a:lnTo>
                    <a:pt x="115" y="91"/>
                  </a:lnTo>
                  <a:lnTo>
                    <a:pt x="75" y="106"/>
                  </a:lnTo>
                  <a:cubicBezTo>
                    <a:pt x="40" y="118"/>
                    <a:pt x="0" y="132"/>
                    <a:pt x="0" y="175"/>
                  </a:cubicBezTo>
                  <a:cubicBezTo>
                    <a:pt x="0" y="204"/>
                    <a:pt x="22" y="230"/>
                    <a:pt x="54" y="230"/>
                  </a:cubicBezTo>
                  <a:cubicBezTo>
                    <a:pt x="75" y="230"/>
                    <a:pt x="95" y="223"/>
                    <a:pt x="114" y="207"/>
                  </a:cubicBezTo>
                  <a:cubicBezTo>
                    <a:pt x="118" y="223"/>
                    <a:pt x="128" y="230"/>
                    <a:pt x="148" y="230"/>
                  </a:cubicBezTo>
                  <a:cubicBezTo>
                    <a:pt x="161" y="230"/>
                    <a:pt x="170" y="226"/>
                    <a:pt x="190" y="213"/>
                  </a:cubicBezTo>
                  <a:lnTo>
                    <a:pt x="190" y="1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89" name="Freeform 26"/>
            <p:cNvSpPr/>
            <p:nvPr/>
          </p:nvSpPr>
          <p:spPr>
            <a:xfrm>
              <a:off x="1347480" y="7036560"/>
              <a:ext cx="109440" cy="124560"/>
            </a:xfrm>
            <a:custGeom>
              <a:avLst/>
              <a:gdLst/>
              <a:ahLst/>
              <a:rect l="0" t="0" r="r" b="b"/>
              <a:pathLst>
                <a:path w="304" h="346">
                  <a:moveTo>
                    <a:pt x="184" y="0"/>
                  </a:moveTo>
                  <a:cubicBezTo>
                    <a:pt x="77" y="0"/>
                    <a:pt x="0" y="75"/>
                    <a:pt x="0" y="177"/>
                  </a:cubicBezTo>
                  <a:cubicBezTo>
                    <a:pt x="0" y="248"/>
                    <a:pt x="55" y="345"/>
                    <a:pt x="181" y="345"/>
                  </a:cubicBezTo>
                  <a:cubicBezTo>
                    <a:pt x="234" y="345"/>
                    <a:pt x="270" y="332"/>
                    <a:pt x="303" y="315"/>
                  </a:cubicBezTo>
                  <a:lnTo>
                    <a:pt x="303" y="262"/>
                  </a:lnTo>
                  <a:cubicBezTo>
                    <a:pt x="265" y="287"/>
                    <a:pt x="224" y="300"/>
                    <a:pt x="185" y="300"/>
                  </a:cubicBezTo>
                  <a:cubicBezTo>
                    <a:pt x="105" y="300"/>
                    <a:pt x="50" y="248"/>
                    <a:pt x="50" y="173"/>
                  </a:cubicBezTo>
                  <a:cubicBezTo>
                    <a:pt x="50" y="99"/>
                    <a:pt x="107" y="44"/>
                    <a:pt x="183" y="44"/>
                  </a:cubicBezTo>
                  <a:cubicBezTo>
                    <a:pt x="223" y="44"/>
                    <a:pt x="258" y="55"/>
                    <a:pt x="300" y="79"/>
                  </a:cubicBezTo>
                  <a:lnTo>
                    <a:pt x="300" y="28"/>
                  </a:lnTo>
                  <a:cubicBezTo>
                    <a:pt x="254" y="9"/>
                    <a:pt x="218" y="0"/>
                    <a:pt x="1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90" name="Freeform 27"/>
            <p:cNvSpPr/>
            <p:nvPr/>
          </p:nvSpPr>
          <p:spPr>
            <a:xfrm>
              <a:off x="1623960" y="7038000"/>
              <a:ext cx="16200" cy="121320"/>
            </a:xfrm>
            <a:custGeom>
              <a:avLst/>
              <a:gdLst/>
              <a:ahLst/>
              <a:rect l="0" t="0" r="r" b="b"/>
              <a:pathLst>
                <a:path w="45" h="337">
                  <a:moveTo>
                    <a:pt x="0" y="0"/>
                  </a:moveTo>
                  <a:lnTo>
                    <a:pt x="0" y="336"/>
                  </a:lnTo>
                  <a:lnTo>
                    <a:pt x="44" y="336"/>
                  </a:lnTo>
                  <a:lnTo>
                    <a:pt x="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91" name="Freeform 28"/>
            <p:cNvSpPr/>
            <p:nvPr/>
          </p:nvSpPr>
          <p:spPr>
            <a:xfrm>
              <a:off x="1652400" y="7077960"/>
              <a:ext cx="85320" cy="83160"/>
            </a:xfrm>
            <a:custGeom>
              <a:avLst/>
              <a:gdLst/>
              <a:ahLst/>
              <a:rect l="0" t="0" r="r" b="b"/>
              <a:pathLst>
                <a:path w="237" h="231">
                  <a:moveTo>
                    <a:pt x="116" y="40"/>
                  </a:moveTo>
                  <a:cubicBezTo>
                    <a:pt x="160" y="40"/>
                    <a:pt x="192" y="71"/>
                    <a:pt x="192" y="114"/>
                  </a:cubicBezTo>
                  <a:cubicBezTo>
                    <a:pt x="192" y="161"/>
                    <a:pt x="162" y="191"/>
                    <a:pt x="116" y="191"/>
                  </a:cubicBezTo>
                  <a:cubicBezTo>
                    <a:pt x="74" y="191"/>
                    <a:pt x="45" y="160"/>
                    <a:pt x="45" y="112"/>
                  </a:cubicBezTo>
                  <a:cubicBezTo>
                    <a:pt x="45" y="71"/>
                    <a:pt x="75" y="40"/>
                    <a:pt x="116" y="40"/>
                  </a:cubicBezTo>
                  <a:moveTo>
                    <a:pt x="117" y="0"/>
                  </a:moveTo>
                  <a:cubicBezTo>
                    <a:pt x="51" y="0"/>
                    <a:pt x="0" y="50"/>
                    <a:pt x="0" y="112"/>
                  </a:cubicBezTo>
                  <a:cubicBezTo>
                    <a:pt x="0" y="181"/>
                    <a:pt x="49" y="230"/>
                    <a:pt x="117" y="230"/>
                  </a:cubicBezTo>
                  <a:cubicBezTo>
                    <a:pt x="187" y="230"/>
                    <a:pt x="236" y="183"/>
                    <a:pt x="236" y="112"/>
                  </a:cubicBezTo>
                  <a:cubicBezTo>
                    <a:pt x="236" y="47"/>
                    <a:pt x="186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92" name="Freeform 29"/>
            <p:cNvSpPr/>
            <p:nvPr/>
          </p:nvSpPr>
          <p:spPr>
            <a:xfrm>
              <a:off x="1746000" y="7077960"/>
              <a:ext cx="54360" cy="83160"/>
            </a:xfrm>
            <a:custGeom>
              <a:avLst/>
              <a:gdLst/>
              <a:ahLst/>
              <a:rect l="0" t="0" r="r" b="b"/>
              <a:pathLst>
                <a:path w="151" h="231">
                  <a:moveTo>
                    <a:pt x="75" y="0"/>
                  </a:moveTo>
                  <a:cubicBezTo>
                    <a:pt x="30" y="0"/>
                    <a:pt x="1" y="23"/>
                    <a:pt x="1" y="61"/>
                  </a:cubicBezTo>
                  <a:cubicBezTo>
                    <a:pt x="1" y="119"/>
                    <a:pt x="105" y="136"/>
                    <a:pt x="105" y="166"/>
                  </a:cubicBezTo>
                  <a:cubicBezTo>
                    <a:pt x="105" y="182"/>
                    <a:pt x="90" y="191"/>
                    <a:pt x="73" y="192"/>
                  </a:cubicBezTo>
                  <a:cubicBezTo>
                    <a:pt x="55" y="192"/>
                    <a:pt x="29" y="182"/>
                    <a:pt x="0" y="162"/>
                  </a:cubicBezTo>
                  <a:lnTo>
                    <a:pt x="0" y="209"/>
                  </a:lnTo>
                  <a:cubicBezTo>
                    <a:pt x="29" y="225"/>
                    <a:pt x="50" y="230"/>
                    <a:pt x="77" y="230"/>
                  </a:cubicBezTo>
                  <a:cubicBezTo>
                    <a:pt x="119" y="230"/>
                    <a:pt x="150" y="204"/>
                    <a:pt x="150" y="165"/>
                  </a:cubicBezTo>
                  <a:cubicBezTo>
                    <a:pt x="150" y="142"/>
                    <a:pt x="137" y="127"/>
                    <a:pt x="100" y="103"/>
                  </a:cubicBezTo>
                  <a:cubicBezTo>
                    <a:pt x="62" y="80"/>
                    <a:pt x="46" y="68"/>
                    <a:pt x="46" y="58"/>
                  </a:cubicBezTo>
                  <a:cubicBezTo>
                    <a:pt x="46" y="46"/>
                    <a:pt x="58" y="39"/>
                    <a:pt x="75" y="39"/>
                  </a:cubicBezTo>
                  <a:cubicBezTo>
                    <a:pt x="91" y="39"/>
                    <a:pt x="115" y="45"/>
                    <a:pt x="140" y="62"/>
                  </a:cubicBezTo>
                  <a:lnTo>
                    <a:pt x="140" y="18"/>
                  </a:lnTo>
                  <a:cubicBezTo>
                    <a:pt x="116" y="6"/>
                    <a:pt x="96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93" name="Freeform 30"/>
            <p:cNvSpPr/>
            <p:nvPr/>
          </p:nvSpPr>
          <p:spPr>
            <a:xfrm>
              <a:off x="855720" y="7079400"/>
              <a:ext cx="78120" cy="120600"/>
            </a:xfrm>
            <a:custGeom>
              <a:avLst/>
              <a:gdLst/>
              <a:ahLst/>
              <a:rect l="0" t="0" r="r" b="b"/>
              <a:pathLst>
                <a:path w="217" h="335">
                  <a:moveTo>
                    <a:pt x="166" y="0"/>
                  </a:moveTo>
                  <a:lnTo>
                    <a:pt x="109" y="125"/>
                  </a:lnTo>
                  <a:lnTo>
                    <a:pt x="50" y="0"/>
                  </a:lnTo>
                  <a:lnTo>
                    <a:pt x="0" y="0"/>
                  </a:lnTo>
                  <a:lnTo>
                    <a:pt x="86" y="174"/>
                  </a:lnTo>
                  <a:lnTo>
                    <a:pt x="10" y="334"/>
                  </a:lnTo>
                  <a:lnTo>
                    <a:pt x="60" y="334"/>
                  </a:lnTo>
                  <a:lnTo>
                    <a:pt x="216" y="0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94" name="Freeform 31"/>
            <p:cNvSpPr/>
            <p:nvPr/>
          </p:nvSpPr>
          <p:spPr>
            <a:xfrm>
              <a:off x="975960" y="7038000"/>
              <a:ext cx="42120" cy="162000"/>
            </a:xfrm>
            <a:custGeom>
              <a:avLst/>
              <a:gdLst/>
              <a:ahLst/>
              <a:rect l="0" t="0" r="r" b="b"/>
              <a:pathLst>
                <a:path w="117" h="450">
                  <a:moveTo>
                    <a:pt x="68" y="0"/>
                  </a:moveTo>
                  <a:lnTo>
                    <a:pt x="68" y="326"/>
                  </a:lnTo>
                  <a:cubicBezTo>
                    <a:pt x="68" y="378"/>
                    <a:pt x="64" y="403"/>
                    <a:pt x="12" y="403"/>
                  </a:cubicBezTo>
                  <a:lnTo>
                    <a:pt x="0" y="403"/>
                  </a:lnTo>
                  <a:lnTo>
                    <a:pt x="9" y="448"/>
                  </a:lnTo>
                  <a:cubicBezTo>
                    <a:pt x="14" y="449"/>
                    <a:pt x="18" y="449"/>
                    <a:pt x="24" y="449"/>
                  </a:cubicBezTo>
                  <a:cubicBezTo>
                    <a:pt x="91" y="449"/>
                    <a:pt x="116" y="402"/>
                    <a:pt x="116" y="340"/>
                  </a:cubicBezTo>
                  <a:lnTo>
                    <a:pt x="116" y="0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95" name="Freeform 32"/>
            <p:cNvSpPr/>
            <p:nvPr/>
          </p:nvSpPr>
          <p:spPr>
            <a:xfrm>
              <a:off x="1045080" y="7079400"/>
              <a:ext cx="66960" cy="81720"/>
            </a:xfrm>
            <a:custGeom>
              <a:avLst/>
              <a:gdLst/>
              <a:ahLst/>
              <a:rect l="0" t="0" r="r" b="b"/>
              <a:pathLst>
                <a:path w="186" h="227">
                  <a:moveTo>
                    <a:pt x="185" y="220"/>
                  </a:moveTo>
                  <a:lnTo>
                    <a:pt x="185" y="0"/>
                  </a:lnTo>
                  <a:lnTo>
                    <a:pt x="141" y="0"/>
                  </a:lnTo>
                  <a:lnTo>
                    <a:pt x="141" y="158"/>
                  </a:lnTo>
                  <a:cubicBezTo>
                    <a:pt x="128" y="179"/>
                    <a:pt x="109" y="189"/>
                    <a:pt x="89" y="189"/>
                  </a:cubicBezTo>
                  <a:cubicBezTo>
                    <a:pt x="60" y="189"/>
                    <a:pt x="43" y="171"/>
                    <a:pt x="43" y="140"/>
                  </a:cubicBezTo>
                  <a:lnTo>
                    <a:pt x="43" y="0"/>
                  </a:lnTo>
                  <a:lnTo>
                    <a:pt x="0" y="0"/>
                  </a:lnTo>
                  <a:lnTo>
                    <a:pt x="0" y="138"/>
                  </a:lnTo>
                  <a:cubicBezTo>
                    <a:pt x="0" y="193"/>
                    <a:pt x="31" y="226"/>
                    <a:pt x="76" y="226"/>
                  </a:cubicBezTo>
                  <a:cubicBezTo>
                    <a:pt x="98" y="226"/>
                    <a:pt x="123" y="213"/>
                    <a:pt x="141" y="193"/>
                  </a:cubicBezTo>
                  <a:lnTo>
                    <a:pt x="141" y="220"/>
                  </a:lnTo>
                  <a:lnTo>
                    <a:pt x="185" y="2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96" name="Freeform 33"/>
            <p:cNvSpPr/>
            <p:nvPr/>
          </p:nvSpPr>
          <p:spPr>
            <a:xfrm>
              <a:off x="1216440" y="7077960"/>
              <a:ext cx="67320" cy="81720"/>
            </a:xfrm>
            <a:custGeom>
              <a:avLst/>
              <a:gdLst/>
              <a:ahLst/>
              <a:rect l="0" t="0" r="r" b="b"/>
              <a:pathLst>
                <a:path w="187" h="227">
                  <a:moveTo>
                    <a:pt x="0" y="4"/>
                  </a:moveTo>
                  <a:lnTo>
                    <a:pt x="0" y="226"/>
                  </a:lnTo>
                  <a:lnTo>
                    <a:pt x="44" y="226"/>
                  </a:lnTo>
                  <a:lnTo>
                    <a:pt x="44" y="67"/>
                  </a:lnTo>
                  <a:cubicBezTo>
                    <a:pt x="65" y="44"/>
                    <a:pt x="79" y="35"/>
                    <a:pt x="99" y="35"/>
                  </a:cubicBezTo>
                  <a:cubicBezTo>
                    <a:pt x="126" y="35"/>
                    <a:pt x="142" y="56"/>
                    <a:pt x="142" y="88"/>
                  </a:cubicBezTo>
                  <a:lnTo>
                    <a:pt x="142" y="226"/>
                  </a:lnTo>
                  <a:lnTo>
                    <a:pt x="186" y="226"/>
                  </a:lnTo>
                  <a:lnTo>
                    <a:pt x="186" y="89"/>
                  </a:lnTo>
                  <a:cubicBezTo>
                    <a:pt x="186" y="29"/>
                    <a:pt x="153" y="0"/>
                    <a:pt x="111" y="0"/>
                  </a:cubicBezTo>
                  <a:cubicBezTo>
                    <a:pt x="86" y="0"/>
                    <a:pt x="62" y="12"/>
                    <a:pt x="45" y="33"/>
                  </a:cubicBezTo>
                  <a:lnTo>
                    <a:pt x="44" y="33"/>
                  </a:lnTo>
                  <a:lnTo>
                    <a:pt x="44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97" name="Freeform 34"/>
            <p:cNvSpPr/>
            <p:nvPr/>
          </p:nvSpPr>
          <p:spPr>
            <a:xfrm>
              <a:off x="1470960" y="7077960"/>
              <a:ext cx="68760" cy="83160"/>
            </a:xfrm>
            <a:custGeom>
              <a:avLst/>
              <a:gdLst/>
              <a:ahLst/>
              <a:rect l="0" t="0" r="r" b="b"/>
              <a:pathLst>
                <a:path w="191" h="231">
                  <a:moveTo>
                    <a:pt x="115" y="181"/>
                  </a:moveTo>
                  <a:cubicBezTo>
                    <a:pt x="103" y="192"/>
                    <a:pt x="89" y="200"/>
                    <a:pt x="76" y="200"/>
                  </a:cubicBezTo>
                  <a:cubicBezTo>
                    <a:pt x="58" y="200"/>
                    <a:pt x="44" y="186"/>
                    <a:pt x="44" y="168"/>
                  </a:cubicBezTo>
                  <a:cubicBezTo>
                    <a:pt x="44" y="142"/>
                    <a:pt x="77" y="129"/>
                    <a:pt x="115" y="116"/>
                  </a:cubicBezTo>
                  <a:lnTo>
                    <a:pt x="115" y="181"/>
                  </a:lnTo>
                  <a:moveTo>
                    <a:pt x="190" y="186"/>
                  </a:moveTo>
                  <a:cubicBezTo>
                    <a:pt x="180" y="193"/>
                    <a:pt x="171" y="198"/>
                    <a:pt x="166" y="198"/>
                  </a:cubicBezTo>
                  <a:cubicBezTo>
                    <a:pt x="161" y="198"/>
                    <a:pt x="158" y="195"/>
                    <a:pt x="158" y="186"/>
                  </a:cubicBezTo>
                  <a:lnTo>
                    <a:pt x="158" y="73"/>
                  </a:lnTo>
                  <a:cubicBezTo>
                    <a:pt x="158" y="23"/>
                    <a:pt x="122" y="0"/>
                    <a:pt x="78" y="0"/>
                  </a:cubicBezTo>
                  <a:cubicBezTo>
                    <a:pt x="46" y="0"/>
                    <a:pt x="22" y="10"/>
                    <a:pt x="4" y="30"/>
                  </a:cubicBezTo>
                  <a:lnTo>
                    <a:pt x="4" y="78"/>
                  </a:lnTo>
                  <a:cubicBezTo>
                    <a:pt x="25" y="53"/>
                    <a:pt x="51" y="41"/>
                    <a:pt x="75" y="41"/>
                  </a:cubicBezTo>
                  <a:cubicBezTo>
                    <a:pt x="101" y="41"/>
                    <a:pt x="115" y="53"/>
                    <a:pt x="115" y="80"/>
                  </a:cubicBezTo>
                  <a:lnTo>
                    <a:pt x="115" y="91"/>
                  </a:lnTo>
                  <a:lnTo>
                    <a:pt x="76" y="106"/>
                  </a:lnTo>
                  <a:cubicBezTo>
                    <a:pt x="40" y="118"/>
                    <a:pt x="0" y="132"/>
                    <a:pt x="0" y="175"/>
                  </a:cubicBezTo>
                  <a:cubicBezTo>
                    <a:pt x="0" y="204"/>
                    <a:pt x="22" y="230"/>
                    <a:pt x="54" y="230"/>
                  </a:cubicBezTo>
                  <a:cubicBezTo>
                    <a:pt x="75" y="230"/>
                    <a:pt x="95" y="223"/>
                    <a:pt x="114" y="207"/>
                  </a:cubicBezTo>
                  <a:cubicBezTo>
                    <a:pt x="118" y="223"/>
                    <a:pt x="128" y="230"/>
                    <a:pt x="148" y="230"/>
                  </a:cubicBezTo>
                  <a:cubicBezTo>
                    <a:pt x="161" y="230"/>
                    <a:pt x="170" y="226"/>
                    <a:pt x="190" y="213"/>
                  </a:cubicBezTo>
                  <a:lnTo>
                    <a:pt x="190" y="1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98" name="Freeform 35"/>
            <p:cNvSpPr/>
            <p:nvPr/>
          </p:nvSpPr>
          <p:spPr>
            <a:xfrm>
              <a:off x="1554840" y="7077960"/>
              <a:ext cx="58680" cy="81720"/>
            </a:xfrm>
            <a:custGeom>
              <a:avLst/>
              <a:gdLst/>
              <a:ahLst/>
              <a:rect l="0" t="0" r="r" b="b"/>
              <a:pathLst>
                <a:path w="163" h="227">
                  <a:moveTo>
                    <a:pt x="0" y="226"/>
                  </a:moveTo>
                  <a:lnTo>
                    <a:pt x="44" y="226"/>
                  </a:lnTo>
                  <a:lnTo>
                    <a:pt x="44" y="110"/>
                  </a:lnTo>
                  <a:cubicBezTo>
                    <a:pt x="44" y="72"/>
                    <a:pt x="67" y="42"/>
                    <a:pt x="98" y="42"/>
                  </a:cubicBezTo>
                  <a:cubicBezTo>
                    <a:pt x="108" y="42"/>
                    <a:pt x="126" y="51"/>
                    <a:pt x="139" y="64"/>
                  </a:cubicBezTo>
                  <a:lnTo>
                    <a:pt x="162" y="25"/>
                  </a:lnTo>
                  <a:cubicBezTo>
                    <a:pt x="143" y="9"/>
                    <a:pt x="127" y="0"/>
                    <a:pt x="109" y="0"/>
                  </a:cubicBezTo>
                  <a:cubicBezTo>
                    <a:pt x="88" y="0"/>
                    <a:pt x="67" y="17"/>
                    <a:pt x="45" y="55"/>
                  </a:cubicBezTo>
                  <a:lnTo>
                    <a:pt x="44" y="55"/>
                  </a:lnTo>
                  <a:lnTo>
                    <a:pt x="44" y="4"/>
                  </a:lnTo>
                  <a:lnTo>
                    <a:pt x="0" y="4"/>
                  </a:lnTo>
                  <a:lnTo>
                    <a:pt x="0" y="2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799" name="Group 36"/>
          <p:cNvGrpSpPr/>
          <p:nvPr/>
        </p:nvGrpSpPr>
        <p:grpSpPr>
          <a:xfrm>
            <a:off x="937080" y="575640"/>
            <a:ext cx="1581480" cy="953640"/>
            <a:chOff x="937080" y="575640"/>
            <a:chExt cx="1581480" cy="953640"/>
          </a:xfrm>
        </p:grpSpPr>
        <p:sp>
          <p:nvSpPr>
            <p:cNvPr id="800" name="Freeform 37"/>
            <p:cNvSpPr/>
            <p:nvPr/>
          </p:nvSpPr>
          <p:spPr>
            <a:xfrm>
              <a:off x="937080" y="873360"/>
              <a:ext cx="300600" cy="387000"/>
            </a:xfrm>
            <a:custGeom>
              <a:avLst/>
              <a:gdLst/>
              <a:ahLst/>
              <a:rect l="0" t="0" r="r" b="b"/>
              <a:pathLst>
                <a:path w="835" h="1075">
                  <a:moveTo>
                    <a:pt x="834" y="814"/>
                  </a:moveTo>
                  <a:lnTo>
                    <a:pt x="834" y="1016"/>
                  </a:lnTo>
                  <a:cubicBezTo>
                    <a:pt x="730" y="1054"/>
                    <a:pt x="632" y="1074"/>
                    <a:pt x="531" y="1074"/>
                  </a:cubicBezTo>
                  <a:cubicBezTo>
                    <a:pt x="371" y="1074"/>
                    <a:pt x="241" y="1026"/>
                    <a:pt x="144" y="931"/>
                  </a:cubicBezTo>
                  <a:cubicBezTo>
                    <a:pt x="50" y="834"/>
                    <a:pt x="0" y="704"/>
                    <a:pt x="0" y="543"/>
                  </a:cubicBezTo>
                  <a:cubicBezTo>
                    <a:pt x="0" y="381"/>
                    <a:pt x="47" y="251"/>
                    <a:pt x="141" y="149"/>
                  </a:cubicBezTo>
                  <a:cubicBezTo>
                    <a:pt x="234" y="50"/>
                    <a:pt x="357" y="0"/>
                    <a:pt x="510" y="0"/>
                  </a:cubicBezTo>
                  <a:cubicBezTo>
                    <a:pt x="566" y="0"/>
                    <a:pt x="612" y="6"/>
                    <a:pt x="655" y="14"/>
                  </a:cubicBezTo>
                  <a:cubicBezTo>
                    <a:pt x="698" y="26"/>
                    <a:pt x="750" y="45"/>
                    <a:pt x="811" y="71"/>
                  </a:cubicBezTo>
                  <a:lnTo>
                    <a:pt x="811" y="291"/>
                  </a:lnTo>
                  <a:cubicBezTo>
                    <a:pt x="709" y="225"/>
                    <a:pt x="612" y="192"/>
                    <a:pt x="523" y="192"/>
                  </a:cubicBezTo>
                  <a:cubicBezTo>
                    <a:pt x="430" y="192"/>
                    <a:pt x="355" y="225"/>
                    <a:pt x="295" y="289"/>
                  </a:cubicBezTo>
                  <a:cubicBezTo>
                    <a:pt x="236" y="353"/>
                    <a:pt x="207" y="438"/>
                    <a:pt x="207" y="537"/>
                  </a:cubicBezTo>
                  <a:cubicBezTo>
                    <a:pt x="207" y="644"/>
                    <a:pt x="239" y="728"/>
                    <a:pt x="305" y="789"/>
                  </a:cubicBezTo>
                  <a:cubicBezTo>
                    <a:pt x="369" y="851"/>
                    <a:pt x="453" y="882"/>
                    <a:pt x="562" y="882"/>
                  </a:cubicBezTo>
                  <a:cubicBezTo>
                    <a:pt x="640" y="882"/>
                    <a:pt x="733" y="861"/>
                    <a:pt x="834" y="8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01" name="Freeform 38"/>
            <p:cNvSpPr/>
            <p:nvPr/>
          </p:nvSpPr>
          <p:spPr>
            <a:xfrm>
              <a:off x="1299960" y="880200"/>
              <a:ext cx="398160" cy="379800"/>
            </a:xfrm>
            <a:custGeom>
              <a:avLst/>
              <a:gdLst/>
              <a:ahLst/>
              <a:rect l="0" t="0" r="r" b="b"/>
              <a:pathLst>
                <a:path w="1106" h="1055">
                  <a:moveTo>
                    <a:pt x="543" y="184"/>
                  </a:moveTo>
                  <a:cubicBezTo>
                    <a:pt x="444" y="184"/>
                    <a:pt x="364" y="215"/>
                    <a:pt x="302" y="281"/>
                  </a:cubicBezTo>
                  <a:cubicBezTo>
                    <a:pt x="238" y="345"/>
                    <a:pt x="205" y="428"/>
                    <a:pt x="205" y="527"/>
                  </a:cubicBezTo>
                  <a:cubicBezTo>
                    <a:pt x="205" y="626"/>
                    <a:pt x="238" y="707"/>
                    <a:pt x="305" y="771"/>
                  </a:cubicBezTo>
                  <a:cubicBezTo>
                    <a:pt x="368" y="832"/>
                    <a:pt x="452" y="863"/>
                    <a:pt x="553" y="863"/>
                  </a:cubicBezTo>
                  <a:cubicBezTo>
                    <a:pt x="651" y="863"/>
                    <a:pt x="735" y="832"/>
                    <a:pt x="799" y="768"/>
                  </a:cubicBezTo>
                  <a:cubicBezTo>
                    <a:pt x="863" y="704"/>
                    <a:pt x="896" y="624"/>
                    <a:pt x="896" y="525"/>
                  </a:cubicBezTo>
                  <a:cubicBezTo>
                    <a:pt x="896" y="428"/>
                    <a:pt x="862" y="345"/>
                    <a:pt x="796" y="281"/>
                  </a:cubicBezTo>
                  <a:cubicBezTo>
                    <a:pt x="728" y="215"/>
                    <a:pt x="645" y="184"/>
                    <a:pt x="543" y="184"/>
                  </a:cubicBezTo>
                  <a:moveTo>
                    <a:pt x="556" y="0"/>
                  </a:moveTo>
                  <a:cubicBezTo>
                    <a:pt x="712" y="0"/>
                    <a:pt x="844" y="50"/>
                    <a:pt x="948" y="151"/>
                  </a:cubicBezTo>
                  <a:cubicBezTo>
                    <a:pt x="1052" y="254"/>
                    <a:pt x="1105" y="380"/>
                    <a:pt x="1105" y="534"/>
                  </a:cubicBezTo>
                  <a:cubicBezTo>
                    <a:pt x="1105" y="683"/>
                    <a:pt x="1052" y="808"/>
                    <a:pt x="946" y="908"/>
                  </a:cubicBezTo>
                  <a:cubicBezTo>
                    <a:pt x="839" y="1006"/>
                    <a:pt x="707" y="1054"/>
                    <a:pt x="546" y="1054"/>
                  </a:cubicBezTo>
                  <a:cubicBezTo>
                    <a:pt x="389" y="1054"/>
                    <a:pt x="259" y="1004"/>
                    <a:pt x="155" y="906"/>
                  </a:cubicBezTo>
                  <a:cubicBezTo>
                    <a:pt x="52" y="804"/>
                    <a:pt x="0" y="678"/>
                    <a:pt x="0" y="529"/>
                  </a:cubicBezTo>
                  <a:cubicBezTo>
                    <a:pt x="0" y="378"/>
                    <a:pt x="52" y="250"/>
                    <a:pt x="158" y="151"/>
                  </a:cubicBezTo>
                  <a:cubicBezTo>
                    <a:pt x="265" y="50"/>
                    <a:pt x="395" y="0"/>
                    <a:pt x="5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02" name="Freeform 39"/>
            <p:cNvSpPr/>
            <p:nvPr/>
          </p:nvSpPr>
          <p:spPr>
            <a:xfrm>
              <a:off x="1762920" y="687600"/>
              <a:ext cx="338760" cy="566640"/>
            </a:xfrm>
            <a:custGeom>
              <a:avLst/>
              <a:gdLst/>
              <a:ahLst/>
              <a:rect l="0" t="0" r="r" b="b"/>
              <a:pathLst>
                <a:path w="941" h="1574">
                  <a:moveTo>
                    <a:pt x="735" y="1394"/>
                  </a:moveTo>
                  <a:lnTo>
                    <a:pt x="735" y="740"/>
                  </a:lnTo>
                  <a:cubicBezTo>
                    <a:pt x="671" y="708"/>
                    <a:pt x="607" y="690"/>
                    <a:pt x="541" y="690"/>
                  </a:cubicBezTo>
                  <a:cubicBezTo>
                    <a:pt x="440" y="690"/>
                    <a:pt x="357" y="724"/>
                    <a:pt x="298" y="791"/>
                  </a:cubicBezTo>
                  <a:cubicBezTo>
                    <a:pt x="236" y="858"/>
                    <a:pt x="205" y="948"/>
                    <a:pt x="205" y="1062"/>
                  </a:cubicBezTo>
                  <a:cubicBezTo>
                    <a:pt x="205" y="1169"/>
                    <a:pt x="234" y="1250"/>
                    <a:pt x="286" y="1307"/>
                  </a:cubicBezTo>
                  <a:cubicBezTo>
                    <a:pt x="316" y="1343"/>
                    <a:pt x="349" y="1366"/>
                    <a:pt x="386" y="1378"/>
                  </a:cubicBezTo>
                  <a:cubicBezTo>
                    <a:pt x="421" y="1390"/>
                    <a:pt x="485" y="1394"/>
                    <a:pt x="577" y="1394"/>
                  </a:cubicBezTo>
                  <a:lnTo>
                    <a:pt x="735" y="1394"/>
                  </a:lnTo>
                  <a:moveTo>
                    <a:pt x="735" y="0"/>
                  </a:moveTo>
                  <a:lnTo>
                    <a:pt x="940" y="0"/>
                  </a:lnTo>
                  <a:lnTo>
                    <a:pt x="940" y="1573"/>
                  </a:lnTo>
                  <a:lnTo>
                    <a:pt x="504" y="1573"/>
                  </a:lnTo>
                  <a:cubicBezTo>
                    <a:pt x="349" y="1573"/>
                    <a:pt x="227" y="1522"/>
                    <a:pt x="137" y="1426"/>
                  </a:cubicBezTo>
                  <a:cubicBezTo>
                    <a:pt x="45" y="1328"/>
                    <a:pt x="0" y="1198"/>
                    <a:pt x="0" y="1036"/>
                  </a:cubicBezTo>
                  <a:cubicBezTo>
                    <a:pt x="0" y="884"/>
                    <a:pt x="47" y="760"/>
                    <a:pt x="144" y="659"/>
                  </a:cubicBezTo>
                  <a:cubicBezTo>
                    <a:pt x="239" y="563"/>
                    <a:pt x="362" y="514"/>
                    <a:pt x="510" y="514"/>
                  </a:cubicBezTo>
                  <a:cubicBezTo>
                    <a:pt x="580" y="514"/>
                    <a:pt x="653" y="528"/>
                    <a:pt x="735" y="556"/>
                  </a:cubicBezTo>
                  <a:lnTo>
                    <a:pt x="7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03" name="Freeform 40"/>
            <p:cNvSpPr/>
            <p:nvPr/>
          </p:nvSpPr>
          <p:spPr>
            <a:xfrm>
              <a:off x="2182320" y="873360"/>
              <a:ext cx="336600" cy="385920"/>
            </a:xfrm>
            <a:custGeom>
              <a:avLst/>
              <a:gdLst/>
              <a:ahLst/>
              <a:rect l="0" t="0" r="r" b="b"/>
              <a:pathLst>
                <a:path w="935" h="1072">
                  <a:moveTo>
                    <a:pt x="211" y="433"/>
                  </a:moveTo>
                  <a:lnTo>
                    <a:pt x="731" y="433"/>
                  </a:lnTo>
                  <a:cubicBezTo>
                    <a:pt x="725" y="353"/>
                    <a:pt x="700" y="289"/>
                    <a:pt x="658" y="244"/>
                  </a:cubicBezTo>
                  <a:cubicBezTo>
                    <a:pt x="613" y="202"/>
                    <a:pt x="556" y="177"/>
                    <a:pt x="483" y="177"/>
                  </a:cubicBezTo>
                  <a:cubicBezTo>
                    <a:pt x="409" y="177"/>
                    <a:pt x="347" y="202"/>
                    <a:pt x="301" y="244"/>
                  </a:cubicBezTo>
                  <a:cubicBezTo>
                    <a:pt x="254" y="289"/>
                    <a:pt x="223" y="353"/>
                    <a:pt x="211" y="433"/>
                  </a:cubicBezTo>
                  <a:moveTo>
                    <a:pt x="934" y="556"/>
                  </a:moveTo>
                  <a:lnTo>
                    <a:pt x="206" y="556"/>
                  </a:lnTo>
                  <a:cubicBezTo>
                    <a:pt x="211" y="655"/>
                    <a:pt x="244" y="733"/>
                    <a:pt x="305" y="791"/>
                  </a:cubicBezTo>
                  <a:cubicBezTo>
                    <a:pt x="367" y="851"/>
                    <a:pt x="445" y="880"/>
                    <a:pt x="541" y="880"/>
                  </a:cubicBezTo>
                  <a:cubicBezTo>
                    <a:pt x="676" y="880"/>
                    <a:pt x="801" y="840"/>
                    <a:pt x="915" y="754"/>
                  </a:cubicBezTo>
                  <a:lnTo>
                    <a:pt x="915" y="956"/>
                  </a:lnTo>
                  <a:cubicBezTo>
                    <a:pt x="852" y="998"/>
                    <a:pt x="789" y="1026"/>
                    <a:pt x="729" y="1045"/>
                  </a:cubicBezTo>
                  <a:cubicBezTo>
                    <a:pt x="667" y="1064"/>
                    <a:pt x="594" y="1071"/>
                    <a:pt x="508" y="1071"/>
                  </a:cubicBezTo>
                  <a:cubicBezTo>
                    <a:pt x="396" y="1071"/>
                    <a:pt x="303" y="1047"/>
                    <a:pt x="231" y="1000"/>
                  </a:cubicBezTo>
                  <a:cubicBezTo>
                    <a:pt x="163" y="952"/>
                    <a:pt x="107" y="892"/>
                    <a:pt x="64" y="811"/>
                  </a:cubicBezTo>
                  <a:cubicBezTo>
                    <a:pt x="21" y="731"/>
                    <a:pt x="0" y="638"/>
                    <a:pt x="0" y="531"/>
                  </a:cubicBezTo>
                  <a:cubicBezTo>
                    <a:pt x="0" y="376"/>
                    <a:pt x="45" y="246"/>
                    <a:pt x="133" y="147"/>
                  </a:cubicBezTo>
                  <a:cubicBezTo>
                    <a:pt x="223" y="50"/>
                    <a:pt x="338" y="0"/>
                    <a:pt x="483" y="0"/>
                  </a:cubicBezTo>
                  <a:cubicBezTo>
                    <a:pt x="620" y="0"/>
                    <a:pt x="729" y="47"/>
                    <a:pt x="811" y="144"/>
                  </a:cubicBezTo>
                  <a:cubicBezTo>
                    <a:pt x="892" y="241"/>
                    <a:pt x="934" y="369"/>
                    <a:pt x="934" y="529"/>
                  </a:cubicBezTo>
                  <a:lnTo>
                    <a:pt x="934" y="5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04" name="Freeform 41"/>
            <p:cNvSpPr/>
            <p:nvPr/>
          </p:nvSpPr>
          <p:spPr>
            <a:xfrm>
              <a:off x="1326240" y="575640"/>
              <a:ext cx="344520" cy="257760"/>
            </a:xfrm>
            <a:custGeom>
              <a:avLst/>
              <a:gdLst/>
              <a:ahLst/>
              <a:rect l="0" t="0" r="r" b="b"/>
              <a:pathLst>
                <a:path w="957" h="716">
                  <a:moveTo>
                    <a:pt x="141" y="596"/>
                  </a:moveTo>
                  <a:lnTo>
                    <a:pt x="814" y="596"/>
                  </a:lnTo>
                  <a:lnTo>
                    <a:pt x="814" y="715"/>
                  </a:lnTo>
                  <a:lnTo>
                    <a:pt x="141" y="715"/>
                  </a:lnTo>
                  <a:lnTo>
                    <a:pt x="141" y="596"/>
                  </a:lnTo>
                  <a:moveTo>
                    <a:pt x="564" y="87"/>
                  </a:moveTo>
                  <a:cubicBezTo>
                    <a:pt x="564" y="134"/>
                    <a:pt x="526" y="173"/>
                    <a:pt x="477" y="173"/>
                  </a:cubicBezTo>
                  <a:cubicBezTo>
                    <a:pt x="430" y="173"/>
                    <a:pt x="391" y="134"/>
                    <a:pt x="391" y="87"/>
                  </a:cubicBezTo>
                  <a:cubicBezTo>
                    <a:pt x="391" y="39"/>
                    <a:pt x="430" y="0"/>
                    <a:pt x="477" y="0"/>
                  </a:cubicBezTo>
                  <a:cubicBezTo>
                    <a:pt x="526" y="0"/>
                    <a:pt x="564" y="39"/>
                    <a:pt x="564" y="87"/>
                  </a:cubicBezTo>
                  <a:moveTo>
                    <a:pt x="956" y="378"/>
                  </a:moveTo>
                  <a:cubicBezTo>
                    <a:pt x="956" y="456"/>
                    <a:pt x="892" y="519"/>
                    <a:pt x="814" y="519"/>
                  </a:cubicBezTo>
                  <a:cubicBezTo>
                    <a:pt x="735" y="519"/>
                    <a:pt x="672" y="456"/>
                    <a:pt x="672" y="378"/>
                  </a:cubicBezTo>
                  <a:cubicBezTo>
                    <a:pt x="672" y="300"/>
                    <a:pt x="735" y="236"/>
                    <a:pt x="814" y="236"/>
                  </a:cubicBezTo>
                  <a:cubicBezTo>
                    <a:pt x="892" y="236"/>
                    <a:pt x="956" y="300"/>
                    <a:pt x="956" y="378"/>
                  </a:cubicBezTo>
                  <a:moveTo>
                    <a:pt x="620" y="378"/>
                  </a:moveTo>
                  <a:cubicBezTo>
                    <a:pt x="620" y="456"/>
                    <a:pt x="556" y="519"/>
                    <a:pt x="477" y="519"/>
                  </a:cubicBezTo>
                  <a:cubicBezTo>
                    <a:pt x="399" y="519"/>
                    <a:pt x="336" y="456"/>
                    <a:pt x="336" y="378"/>
                  </a:cubicBezTo>
                  <a:cubicBezTo>
                    <a:pt x="336" y="300"/>
                    <a:pt x="399" y="236"/>
                    <a:pt x="477" y="236"/>
                  </a:cubicBezTo>
                  <a:cubicBezTo>
                    <a:pt x="556" y="236"/>
                    <a:pt x="620" y="300"/>
                    <a:pt x="620" y="378"/>
                  </a:cubicBezTo>
                  <a:moveTo>
                    <a:pt x="283" y="378"/>
                  </a:moveTo>
                  <a:cubicBezTo>
                    <a:pt x="283" y="456"/>
                    <a:pt x="219" y="519"/>
                    <a:pt x="141" y="519"/>
                  </a:cubicBezTo>
                  <a:cubicBezTo>
                    <a:pt x="63" y="519"/>
                    <a:pt x="0" y="456"/>
                    <a:pt x="0" y="378"/>
                  </a:cubicBezTo>
                  <a:cubicBezTo>
                    <a:pt x="0" y="300"/>
                    <a:pt x="63" y="236"/>
                    <a:pt x="141" y="236"/>
                  </a:cubicBezTo>
                  <a:cubicBezTo>
                    <a:pt x="219" y="236"/>
                    <a:pt x="283" y="300"/>
                    <a:pt x="283" y="378"/>
                  </a:cubicBez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  <p:sp>
          <p:nvSpPr>
            <p:cNvPr id="805" name="Freeform 42"/>
            <p:cNvSpPr/>
            <p:nvPr/>
          </p:nvSpPr>
          <p:spPr>
            <a:xfrm>
              <a:off x="1455840" y="1349640"/>
              <a:ext cx="538200" cy="180000"/>
            </a:xfrm>
            <a:custGeom>
              <a:avLst/>
              <a:gdLst/>
              <a:ahLst/>
              <a:rect l="0" t="0" r="r" b="b"/>
              <a:pathLst>
                <a:path w="1495" h="500">
                  <a:moveTo>
                    <a:pt x="1358" y="0"/>
                  </a:moveTo>
                  <a:cubicBezTo>
                    <a:pt x="1301" y="0"/>
                    <a:pt x="1250" y="19"/>
                    <a:pt x="1216" y="56"/>
                  </a:cubicBezTo>
                  <a:lnTo>
                    <a:pt x="1215" y="56"/>
                  </a:lnTo>
                  <a:cubicBezTo>
                    <a:pt x="1181" y="94"/>
                    <a:pt x="1163" y="146"/>
                    <a:pt x="1163" y="205"/>
                  </a:cubicBezTo>
                  <a:cubicBezTo>
                    <a:pt x="1163" y="266"/>
                    <a:pt x="1181" y="317"/>
                    <a:pt x="1215" y="354"/>
                  </a:cubicBezTo>
                  <a:lnTo>
                    <a:pt x="1216" y="354"/>
                  </a:lnTo>
                  <a:cubicBezTo>
                    <a:pt x="1250" y="391"/>
                    <a:pt x="1301" y="410"/>
                    <a:pt x="1358" y="410"/>
                  </a:cubicBezTo>
                  <a:cubicBezTo>
                    <a:pt x="1380" y="410"/>
                    <a:pt x="1402" y="408"/>
                    <a:pt x="1423" y="401"/>
                  </a:cubicBezTo>
                  <a:cubicBezTo>
                    <a:pt x="1444" y="395"/>
                    <a:pt x="1464" y="386"/>
                    <a:pt x="1483" y="373"/>
                  </a:cubicBezTo>
                  <a:lnTo>
                    <a:pt x="1494" y="365"/>
                  </a:lnTo>
                  <a:lnTo>
                    <a:pt x="1494" y="352"/>
                  </a:lnTo>
                  <a:lnTo>
                    <a:pt x="1494" y="303"/>
                  </a:lnTo>
                  <a:lnTo>
                    <a:pt x="1494" y="245"/>
                  </a:lnTo>
                  <a:lnTo>
                    <a:pt x="1451" y="284"/>
                  </a:lnTo>
                  <a:cubicBezTo>
                    <a:pt x="1437" y="298"/>
                    <a:pt x="1423" y="306"/>
                    <a:pt x="1409" y="312"/>
                  </a:cubicBezTo>
                  <a:cubicBezTo>
                    <a:pt x="1393" y="319"/>
                    <a:pt x="1378" y="321"/>
                    <a:pt x="1360" y="321"/>
                  </a:cubicBezTo>
                  <a:cubicBezTo>
                    <a:pt x="1326" y="321"/>
                    <a:pt x="1304" y="312"/>
                    <a:pt x="1289" y="293"/>
                  </a:cubicBezTo>
                  <a:cubicBezTo>
                    <a:pt x="1272" y="276"/>
                    <a:pt x="1262" y="247"/>
                    <a:pt x="1262" y="205"/>
                  </a:cubicBezTo>
                  <a:cubicBezTo>
                    <a:pt x="1262" y="163"/>
                    <a:pt x="1272" y="136"/>
                    <a:pt x="1289" y="117"/>
                  </a:cubicBezTo>
                  <a:cubicBezTo>
                    <a:pt x="1304" y="98"/>
                    <a:pt x="1326" y="89"/>
                    <a:pt x="1360" y="89"/>
                  </a:cubicBezTo>
                  <a:cubicBezTo>
                    <a:pt x="1378" y="89"/>
                    <a:pt x="1393" y="91"/>
                    <a:pt x="1409" y="97"/>
                  </a:cubicBezTo>
                  <a:lnTo>
                    <a:pt x="1409" y="98"/>
                  </a:lnTo>
                  <a:cubicBezTo>
                    <a:pt x="1423" y="104"/>
                    <a:pt x="1437" y="114"/>
                    <a:pt x="1451" y="126"/>
                  </a:cubicBezTo>
                  <a:lnTo>
                    <a:pt x="1494" y="165"/>
                  </a:lnTo>
                  <a:lnTo>
                    <a:pt x="1494" y="107"/>
                  </a:lnTo>
                  <a:lnTo>
                    <a:pt x="1494" y="45"/>
                  </a:lnTo>
                  <a:cubicBezTo>
                    <a:pt x="1473" y="30"/>
                    <a:pt x="1445" y="15"/>
                    <a:pt x="1424" y="9"/>
                  </a:cubicBezTo>
                  <a:lnTo>
                    <a:pt x="1423" y="9"/>
                  </a:lnTo>
                  <a:cubicBezTo>
                    <a:pt x="1402" y="3"/>
                    <a:pt x="1380" y="0"/>
                    <a:pt x="1358" y="0"/>
                  </a:cubicBezTo>
                  <a:moveTo>
                    <a:pt x="0" y="7"/>
                  </a:moveTo>
                  <a:lnTo>
                    <a:pt x="0" y="248"/>
                  </a:lnTo>
                  <a:cubicBezTo>
                    <a:pt x="0" y="298"/>
                    <a:pt x="13" y="340"/>
                    <a:pt x="41" y="368"/>
                  </a:cubicBezTo>
                  <a:cubicBezTo>
                    <a:pt x="69" y="397"/>
                    <a:pt x="110" y="410"/>
                    <a:pt x="158" y="410"/>
                  </a:cubicBezTo>
                  <a:cubicBezTo>
                    <a:pt x="206" y="410"/>
                    <a:pt x="247" y="397"/>
                    <a:pt x="276" y="368"/>
                  </a:cubicBezTo>
                  <a:cubicBezTo>
                    <a:pt x="303" y="340"/>
                    <a:pt x="316" y="298"/>
                    <a:pt x="316" y="248"/>
                  </a:cubicBezTo>
                  <a:lnTo>
                    <a:pt x="316" y="31"/>
                  </a:lnTo>
                  <a:lnTo>
                    <a:pt x="316" y="7"/>
                  </a:lnTo>
                  <a:lnTo>
                    <a:pt x="219" y="7"/>
                  </a:lnTo>
                  <a:lnTo>
                    <a:pt x="219" y="31"/>
                  </a:lnTo>
                  <a:lnTo>
                    <a:pt x="219" y="243"/>
                  </a:lnTo>
                  <a:cubicBezTo>
                    <a:pt x="219" y="277"/>
                    <a:pt x="212" y="298"/>
                    <a:pt x="204" y="306"/>
                  </a:cubicBezTo>
                  <a:cubicBezTo>
                    <a:pt x="196" y="315"/>
                    <a:pt x="183" y="322"/>
                    <a:pt x="158" y="322"/>
                  </a:cubicBezTo>
                  <a:cubicBezTo>
                    <a:pt x="132" y="322"/>
                    <a:pt x="119" y="315"/>
                    <a:pt x="112" y="306"/>
                  </a:cubicBezTo>
                  <a:cubicBezTo>
                    <a:pt x="105" y="298"/>
                    <a:pt x="97" y="277"/>
                    <a:pt x="97" y="243"/>
                  </a:cubicBezTo>
                  <a:lnTo>
                    <a:pt x="97" y="31"/>
                  </a:lnTo>
                  <a:lnTo>
                    <a:pt x="97" y="7"/>
                  </a:lnTo>
                  <a:lnTo>
                    <a:pt x="0" y="7"/>
                  </a:lnTo>
                  <a:moveTo>
                    <a:pt x="474" y="7"/>
                  </a:moveTo>
                  <a:lnTo>
                    <a:pt x="474" y="31"/>
                  </a:lnTo>
                  <a:lnTo>
                    <a:pt x="474" y="378"/>
                  </a:lnTo>
                  <a:lnTo>
                    <a:pt x="474" y="403"/>
                  </a:lnTo>
                  <a:lnTo>
                    <a:pt x="498" y="403"/>
                  </a:lnTo>
                  <a:lnTo>
                    <a:pt x="546" y="403"/>
                  </a:lnTo>
                  <a:lnTo>
                    <a:pt x="571" y="403"/>
                  </a:lnTo>
                  <a:lnTo>
                    <a:pt x="571" y="378"/>
                  </a:lnTo>
                  <a:lnTo>
                    <a:pt x="571" y="257"/>
                  </a:lnTo>
                  <a:lnTo>
                    <a:pt x="596" y="257"/>
                  </a:lnTo>
                  <a:cubicBezTo>
                    <a:pt x="612" y="257"/>
                    <a:pt x="621" y="260"/>
                    <a:pt x="626" y="263"/>
                  </a:cubicBezTo>
                  <a:cubicBezTo>
                    <a:pt x="631" y="267"/>
                    <a:pt x="642" y="279"/>
                    <a:pt x="651" y="301"/>
                  </a:cubicBezTo>
                  <a:lnTo>
                    <a:pt x="696" y="389"/>
                  </a:lnTo>
                  <a:lnTo>
                    <a:pt x="703" y="403"/>
                  </a:lnTo>
                  <a:lnTo>
                    <a:pt x="719" y="403"/>
                  </a:lnTo>
                  <a:lnTo>
                    <a:pt x="769" y="403"/>
                  </a:lnTo>
                  <a:lnTo>
                    <a:pt x="810" y="403"/>
                  </a:lnTo>
                  <a:lnTo>
                    <a:pt x="791" y="367"/>
                  </a:lnTo>
                  <a:lnTo>
                    <a:pt x="744" y="272"/>
                  </a:lnTo>
                  <a:cubicBezTo>
                    <a:pt x="734" y="251"/>
                    <a:pt x="723" y="235"/>
                    <a:pt x="712" y="222"/>
                  </a:cubicBezTo>
                  <a:cubicBezTo>
                    <a:pt x="711" y="220"/>
                    <a:pt x="710" y="219"/>
                    <a:pt x="710" y="219"/>
                  </a:cubicBezTo>
                  <a:cubicBezTo>
                    <a:pt x="717" y="214"/>
                    <a:pt x="723" y="207"/>
                    <a:pt x="728" y="201"/>
                  </a:cubicBezTo>
                  <a:lnTo>
                    <a:pt x="728" y="200"/>
                  </a:lnTo>
                  <a:cubicBezTo>
                    <a:pt x="742" y="181"/>
                    <a:pt x="747" y="158"/>
                    <a:pt x="747" y="131"/>
                  </a:cubicBezTo>
                  <a:cubicBezTo>
                    <a:pt x="747" y="93"/>
                    <a:pt x="735" y="60"/>
                    <a:pt x="710" y="37"/>
                  </a:cubicBezTo>
                  <a:cubicBezTo>
                    <a:pt x="683" y="15"/>
                    <a:pt x="648" y="7"/>
                    <a:pt x="604" y="7"/>
                  </a:cubicBezTo>
                  <a:lnTo>
                    <a:pt x="498" y="7"/>
                  </a:lnTo>
                  <a:lnTo>
                    <a:pt x="474" y="7"/>
                  </a:lnTo>
                  <a:moveTo>
                    <a:pt x="924" y="354"/>
                  </a:moveTo>
                  <a:cubicBezTo>
                    <a:pt x="924" y="381"/>
                    <a:pt x="918" y="399"/>
                    <a:pt x="916" y="401"/>
                  </a:cubicBezTo>
                  <a:cubicBezTo>
                    <a:pt x="913" y="406"/>
                    <a:pt x="908" y="409"/>
                    <a:pt x="892" y="409"/>
                  </a:cubicBezTo>
                  <a:lnTo>
                    <a:pt x="877" y="409"/>
                  </a:lnTo>
                  <a:lnTo>
                    <a:pt x="852" y="409"/>
                  </a:lnTo>
                  <a:lnTo>
                    <a:pt x="852" y="434"/>
                  </a:lnTo>
                  <a:lnTo>
                    <a:pt x="852" y="474"/>
                  </a:lnTo>
                  <a:lnTo>
                    <a:pt x="852" y="499"/>
                  </a:lnTo>
                  <a:lnTo>
                    <a:pt x="877" y="499"/>
                  </a:lnTo>
                  <a:lnTo>
                    <a:pt x="895" y="499"/>
                  </a:lnTo>
                  <a:cubicBezTo>
                    <a:pt x="935" y="499"/>
                    <a:pt x="969" y="487"/>
                    <a:pt x="991" y="462"/>
                  </a:cubicBezTo>
                  <a:cubicBezTo>
                    <a:pt x="1013" y="435"/>
                    <a:pt x="1021" y="399"/>
                    <a:pt x="1021" y="354"/>
                  </a:cubicBezTo>
                  <a:lnTo>
                    <a:pt x="1021" y="31"/>
                  </a:lnTo>
                  <a:lnTo>
                    <a:pt x="1021" y="7"/>
                  </a:lnTo>
                  <a:lnTo>
                    <a:pt x="997" y="7"/>
                  </a:lnTo>
                  <a:lnTo>
                    <a:pt x="924" y="7"/>
                  </a:lnTo>
                  <a:lnTo>
                    <a:pt x="924" y="354"/>
                  </a:lnTo>
                  <a:moveTo>
                    <a:pt x="571" y="95"/>
                  </a:moveTo>
                  <a:lnTo>
                    <a:pt x="604" y="95"/>
                  </a:lnTo>
                  <a:cubicBezTo>
                    <a:pt x="624" y="95"/>
                    <a:pt x="634" y="99"/>
                    <a:pt x="639" y="104"/>
                  </a:cubicBezTo>
                  <a:lnTo>
                    <a:pt x="639" y="105"/>
                  </a:lnTo>
                  <a:cubicBezTo>
                    <a:pt x="645" y="109"/>
                    <a:pt x="648" y="116"/>
                    <a:pt x="648" y="131"/>
                  </a:cubicBezTo>
                  <a:cubicBezTo>
                    <a:pt x="648" y="147"/>
                    <a:pt x="645" y="153"/>
                    <a:pt x="639" y="159"/>
                  </a:cubicBezTo>
                  <a:cubicBezTo>
                    <a:pt x="634" y="163"/>
                    <a:pt x="624" y="168"/>
                    <a:pt x="604" y="168"/>
                  </a:cubicBezTo>
                  <a:lnTo>
                    <a:pt x="571" y="168"/>
                  </a:lnTo>
                  <a:lnTo>
                    <a:pt x="571" y="95"/>
                  </a:ln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</p:grpSp>
      <p:grpSp>
        <p:nvGrpSpPr>
          <p:cNvPr id="806" name="Group 43"/>
          <p:cNvGrpSpPr/>
          <p:nvPr/>
        </p:nvGrpSpPr>
        <p:grpSpPr>
          <a:xfrm>
            <a:off x="6950880" y="-1655640"/>
            <a:ext cx="3128760" cy="1001160"/>
            <a:chOff x="6950880" y="-1655640"/>
            <a:chExt cx="3128760" cy="1001160"/>
          </a:xfrm>
        </p:grpSpPr>
        <p:sp>
          <p:nvSpPr>
            <p:cNvPr id="807" name="Freeform 44"/>
            <p:cNvSpPr/>
            <p:nvPr/>
          </p:nvSpPr>
          <p:spPr>
            <a:xfrm>
              <a:off x="6950880" y="-1237320"/>
              <a:ext cx="423000" cy="543600"/>
            </a:xfrm>
            <a:custGeom>
              <a:avLst/>
              <a:gdLst/>
              <a:ahLst/>
              <a:rect l="0" t="0" r="r" b="b"/>
              <a:pathLst>
                <a:path w="1175" h="1510">
                  <a:moveTo>
                    <a:pt x="1174" y="1144"/>
                  </a:moveTo>
                  <a:lnTo>
                    <a:pt x="1174" y="1430"/>
                  </a:lnTo>
                  <a:cubicBezTo>
                    <a:pt x="1029" y="1483"/>
                    <a:pt x="889" y="1509"/>
                    <a:pt x="749" y="1509"/>
                  </a:cubicBezTo>
                  <a:cubicBezTo>
                    <a:pt x="523" y="1509"/>
                    <a:pt x="340" y="1443"/>
                    <a:pt x="203" y="1310"/>
                  </a:cubicBezTo>
                  <a:cubicBezTo>
                    <a:pt x="69" y="1174"/>
                    <a:pt x="0" y="991"/>
                    <a:pt x="0" y="765"/>
                  </a:cubicBezTo>
                  <a:cubicBezTo>
                    <a:pt x="0" y="535"/>
                    <a:pt x="67" y="352"/>
                    <a:pt x="200" y="209"/>
                  </a:cubicBezTo>
                  <a:cubicBezTo>
                    <a:pt x="330" y="69"/>
                    <a:pt x="503" y="0"/>
                    <a:pt x="719" y="0"/>
                  </a:cubicBezTo>
                  <a:cubicBezTo>
                    <a:pt x="795" y="0"/>
                    <a:pt x="862" y="6"/>
                    <a:pt x="922" y="20"/>
                  </a:cubicBezTo>
                  <a:cubicBezTo>
                    <a:pt x="981" y="36"/>
                    <a:pt x="1055" y="63"/>
                    <a:pt x="1141" y="99"/>
                  </a:cubicBezTo>
                  <a:lnTo>
                    <a:pt x="1141" y="409"/>
                  </a:lnTo>
                  <a:cubicBezTo>
                    <a:pt x="998" y="316"/>
                    <a:pt x="862" y="269"/>
                    <a:pt x="735" y="269"/>
                  </a:cubicBezTo>
                  <a:cubicBezTo>
                    <a:pt x="606" y="269"/>
                    <a:pt x="499" y="316"/>
                    <a:pt x="416" y="405"/>
                  </a:cubicBezTo>
                  <a:cubicBezTo>
                    <a:pt x="333" y="495"/>
                    <a:pt x="293" y="615"/>
                    <a:pt x="293" y="755"/>
                  </a:cubicBezTo>
                  <a:cubicBezTo>
                    <a:pt x="293" y="904"/>
                    <a:pt x="336" y="1024"/>
                    <a:pt x="429" y="1110"/>
                  </a:cubicBezTo>
                  <a:cubicBezTo>
                    <a:pt x="519" y="1197"/>
                    <a:pt x="639" y="1240"/>
                    <a:pt x="791" y="1240"/>
                  </a:cubicBezTo>
                  <a:cubicBezTo>
                    <a:pt x="902" y="1240"/>
                    <a:pt x="1031" y="1210"/>
                    <a:pt x="1174" y="11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08" name="Freeform 45"/>
            <p:cNvSpPr/>
            <p:nvPr/>
          </p:nvSpPr>
          <p:spPr>
            <a:xfrm>
              <a:off x="7461360" y="-1228320"/>
              <a:ext cx="559440" cy="534240"/>
            </a:xfrm>
            <a:custGeom>
              <a:avLst/>
              <a:gdLst/>
              <a:ahLst/>
              <a:rect l="0" t="0" r="r" b="b"/>
              <a:pathLst>
                <a:path w="1554" h="1484">
                  <a:moveTo>
                    <a:pt x="765" y="260"/>
                  </a:moveTo>
                  <a:cubicBezTo>
                    <a:pt x="625" y="260"/>
                    <a:pt x="511" y="303"/>
                    <a:pt x="426" y="396"/>
                  </a:cubicBezTo>
                  <a:cubicBezTo>
                    <a:pt x="336" y="486"/>
                    <a:pt x="289" y="602"/>
                    <a:pt x="289" y="742"/>
                  </a:cubicBezTo>
                  <a:cubicBezTo>
                    <a:pt x="289" y="882"/>
                    <a:pt x="336" y="995"/>
                    <a:pt x="429" y="1084"/>
                  </a:cubicBezTo>
                  <a:cubicBezTo>
                    <a:pt x="519" y="1171"/>
                    <a:pt x="635" y="1214"/>
                    <a:pt x="778" y="1214"/>
                  </a:cubicBezTo>
                  <a:cubicBezTo>
                    <a:pt x="918" y="1214"/>
                    <a:pt x="1034" y="1171"/>
                    <a:pt x="1124" y="1081"/>
                  </a:cubicBezTo>
                  <a:cubicBezTo>
                    <a:pt x="1214" y="991"/>
                    <a:pt x="1261" y="877"/>
                    <a:pt x="1261" y="739"/>
                  </a:cubicBezTo>
                  <a:cubicBezTo>
                    <a:pt x="1261" y="602"/>
                    <a:pt x="1214" y="486"/>
                    <a:pt x="1121" y="396"/>
                  </a:cubicBezTo>
                  <a:cubicBezTo>
                    <a:pt x="1024" y="303"/>
                    <a:pt x="908" y="260"/>
                    <a:pt x="765" y="260"/>
                  </a:cubicBezTo>
                  <a:moveTo>
                    <a:pt x="782" y="0"/>
                  </a:moveTo>
                  <a:cubicBezTo>
                    <a:pt x="1001" y="0"/>
                    <a:pt x="1187" y="69"/>
                    <a:pt x="1334" y="213"/>
                  </a:cubicBezTo>
                  <a:cubicBezTo>
                    <a:pt x="1480" y="356"/>
                    <a:pt x="1553" y="536"/>
                    <a:pt x="1553" y="752"/>
                  </a:cubicBezTo>
                  <a:cubicBezTo>
                    <a:pt x="1553" y="961"/>
                    <a:pt x="1480" y="1138"/>
                    <a:pt x="1329" y="1277"/>
                  </a:cubicBezTo>
                  <a:cubicBezTo>
                    <a:pt x="1181" y="1417"/>
                    <a:pt x="994" y="1483"/>
                    <a:pt x="768" y="1483"/>
                  </a:cubicBezTo>
                  <a:cubicBezTo>
                    <a:pt x="549" y="1483"/>
                    <a:pt x="366" y="1414"/>
                    <a:pt x="220" y="1274"/>
                  </a:cubicBezTo>
                  <a:cubicBezTo>
                    <a:pt x="73" y="1131"/>
                    <a:pt x="0" y="955"/>
                    <a:pt x="0" y="745"/>
                  </a:cubicBezTo>
                  <a:cubicBezTo>
                    <a:pt x="0" y="532"/>
                    <a:pt x="73" y="353"/>
                    <a:pt x="223" y="213"/>
                  </a:cubicBezTo>
                  <a:cubicBezTo>
                    <a:pt x="373" y="69"/>
                    <a:pt x="554" y="0"/>
                    <a:pt x="7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09" name="Freeform 46"/>
            <p:cNvSpPr/>
            <p:nvPr/>
          </p:nvSpPr>
          <p:spPr>
            <a:xfrm>
              <a:off x="8112600" y="-1498320"/>
              <a:ext cx="477000" cy="796320"/>
            </a:xfrm>
            <a:custGeom>
              <a:avLst/>
              <a:gdLst/>
              <a:ahLst/>
              <a:rect l="0" t="0" r="r" b="b"/>
              <a:pathLst>
                <a:path w="1325" h="2212">
                  <a:moveTo>
                    <a:pt x="1035" y="1962"/>
                  </a:moveTo>
                  <a:lnTo>
                    <a:pt x="1035" y="1041"/>
                  </a:lnTo>
                  <a:cubicBezTo>
                    <a:pt x="945" y="994"/>
                    <a:pt x="855" y="971"/>
                    <a:pt x="762" y="971"/>
                  </a:cubicBezTo>
                  <a:cubicBezTo>
                    <a:pt x="620" y="971"/>
                    <a:pt x="502" y="1017"/>
                    <a:pt x="419" y="1114"/>
                  </a:cubicBezTo>
                  <a:cubicBezTo>
                    <a:pt x="333" y="1207"/>
                    <a:pt x="290" y="1333"/>
                    <a:pt x="290" y="1493"/>
                  </a:cubicBezTo>
                  <a:cubicBezTo>
                    <a:pt x="290" y="1643"/>
                    <a:pt x="330" y="1759"/>
                    <a:pt x="403" y="1839"/>
                  </a:cubicBezTo>
                  <a:cubicBezTo>
                    <a:pt x="446" y="1889"/>
                    <a:pt x="492" y="1921"/>
                    <a:pt x="542" y="1939"/>
                  </a:cubicBezTo>
                  <a:cubicBezTo>
                    <a:pt x="592" y="1954"/>
                    <a:pt x="682" y="1962"/>
                    <a:pt x="812" y="1962"/>
                  </a:cubicBezTo>
                  <a:lnTo>
                    <a:pt x="1035" y="1962"/>
                  </a:lnTo>
                  <a:moveTo>
                    <a:pt x="1035" y="0"/>
                  </a:moveTo>
                  <a:lnTo>
                    <a:pt x="1324" y="0"/>
                  </a:lnTo>
                  <a:lnTo>
                    <a:pt x="1324" y="2211"/>
                  </a:lnTo>
                  <a:lnTo>
                    <a:pt x="709" y="2211"/>
                  </a:lnTo>
                  <a:cubicBezTo>
                    <a:pt x="492" y="2211"/>
                    <a:pt x="320" y="2141"/>
                    <a:pt x="193" y="2005"/>
                  </a:cubicBezTo>
                  <a:cubicBezTo>
                    <a:pt x="63" y="1869"/>
                    <a:pt x="0" y="1686"/>
                    <a:pt x="0" y="1456"/>
                  </a:cubicBezTo>
                  <a:cubicBezTo>
                    <a:pt x="0" y="1243"/>
                    <a:pt x="67" y="1067"/>
                    <a:pt x="203" y="928"/>
                  </a:cubicBezTo>
                  <a:cubicBezTo>
                    <a:pt x="336" y="791"/>
                    <a:pt x="509" y="721"/>
                    <a:pt x="719" y="721"/>
                  </a:cubicBezTo>
                  <a:cubicBezTo>
                    <a:pt x="815" y="721"/>
                    <a:pt x="918" y="741"/>
                    <a:pt x="1035" y="780"/>
                  </a:cubicBezTo>
                  <a:lnTo>
                    <a:pt x="10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10" name="Freeform 47"/>
            <p:cNvSpPr/>
            <p:nvPr/>
          </p:nvSpPr>
          <p:spPr>
            <a:xfrm>
              <a:off x="8702640" y="-1237320"/>
              <a:ext cx="473400" cy="542520"/>
            </a:xfrm>
            <a:custGeom>
              <a:avLst/>
              <a:gdLst/>
              <a:ahLst/>
              <a:rect l="0" t="0" r="r" b="b"/>
              <a:pathLst>
                <a:path w="1315" h="1507">
                  <a:moveTo>
                    <a:pt x="297" y="609"/>
                  </a:moveTo>
                  <a:lnTo>
                    <a:pt x="1029" y="609"/>
                  </a:lnTo>
                  <a:cubicBezTo>
                    <a:pt x="1021" y="495"/>
                    <a:pt x="984" y="405"/>
                    <a:pt x="924" y="342"/>
                  </a:cubicBezTo>
                  <a:cubicBezTo>
                    <a:pt x="861" y="282"/>
                    <a:pt x="780" y="249"/>
                    <a:pt x="678" y="249"/>
                  </a:cubicBezTo>
                  <a:cubicBezTo>
                    <a:pt x="575" y="249"/>
                    <a:pt x="489" y="282"/>
                    <a:pt x="422" y="342"/>
                  </a:cubicBezTo>
                  <a:cubicBezTo>
                    <a:pt x="356" y="405"/>
                    <a:pt x="312" y="495"/>
                    <a:pt x="297" y="609"/>
                  </a:cubicBezTo>
                  <a:moveTo>
                    <a:pt x="1314" y="780"/>
                  </a:moveTo>
                  <a:lnTo>
                    <a:pt x="289" y="780"/>
                  </a:lnTo>
                  <a:cubicBezTo>
                    <a:pt x="297" y="920"/>
                    <a:pt x="342" y="1031"/>
                    <a:pt x="429" y="1114"/>
                  </a:cubicBezTo>
                  <a:cubicBezTo>
                    <a:pt x="515" y="1197"/>
                    <a:pt x="625" y="1237"/>
                    <a:pt x="761" y="1237"/>
                  </a:cubicBezTo>
                  <a:cubicBezTo>
                    <a:pt x="951" y="1237"/>
                    <a:pt x="1127" y="1180"/>
                    <a:pt x="1286" y="1060"/>
                  </a:cubicBezTo>
                  <a:lnTo>
                    <a:pt x="1286" y="1343"/>
                  </a:lnTo>
                  <a:cubicBezTo>
                    <a:pt x="1197" y="1403"/>
                    <a:pt x="1111" y="1443"/>
                    <a:pt x="1024" y="1469"/>
                  </a:cubicBezTo>
                  <a:cubicBezTo>
                    <a:pt x="938" y="1496"/>
                    <a:pt x="834" y="1506"/>
                    <a:pt x="715" y="1506"/>
                  </a:cubicBezTo>
                  <a:cubicBezTo>
                    <a:pt x="554" y="1506"/>
                    <a:pt x="426" y="1473"/>
                    <a:pt x="326" y="1406"/>
                  </a:cubicBezTo>
                  <a:cubicBezTo>
                    <a:pt x="229" y="1340"/>
                    <a:pt x="150" y="1253"/>
                    <a:pt x="90" y="1140"/>
                  </a:cubicBezTo>
                  <a:cubicBezTo>
                    <a:pt x="30" y="1027"/>
                    <a:pt x="0" y="898"/>
                    <a:pt x="0" y="749"/>
                  </a:cubicBezTo>
                  <a:cubicBezTo>
                    <a:pt x="0" y="528"/>
                    <a:pt x="63" y="346"/>
                    <a:pt x="186" y="206"/>
                  </a:cubicBezTo>
                  <a:cubicBezTo>
                    <a:pt x="312" y="69"/>
                    <a:pt x="475" y="0"/>
                    <a:pt x="678" y="0"/>
                  </a:cubicBezTo>
                  <a:cubicBezTo>
                    <a:pt x="871" y="0"/>
                    <a:pt x="1024" y="66"/>
                    <a:pt x="1141" y="203"/>
                  </a:cubicBezTo>
                  <a:cubicBezTo>
                    <a:pt x="1254" y="340"/>
                    <a:pt x="1314" y="518"/>
                    <a:pt x="1314" y="745"/>
                  </a:cubicBezTo>
                  <a:lnTo>
                    <a:pt x="1314" y="7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11" name="Freeform 48"/>
            <p:cNvSpPr/>
            <p:nvPr/>
          </p:nvSpPr>
          <p:spPr>
            <a:xfrm>
              <a:off x="7498440" y="-1655640"/>
              <a:ext cx="484560" cy="362520"/>
            </a:xfrm>
            <a:custGeom>
              <a:avLst/>
              <a:gdLst/>
              <a:ahLst/>
              <a:rect l="0" t="0" r="r" b="b"/>
              <a:pathLst>
                <a:path w="1346" h="1007">
                  <a:moveTo>
                    <a:pt x="200" y="838"/>
                  </a:moveTo>
                  <a:lnTo>
                    <a:pt x="1146" y="838"/>
                  </a:lnTo>
                  <a:lnTo>
                    <a:pt x="1146" y="1006"/>
                  </a:lnTo>
                  <a:lnTo>
                    <a:pt x="200" y="1006"/>
                  </a:lnTo>
                  <a:lnTo>
                    <a:pt x="200" y="838"/>
                  </a:lnTo>
                  <a:moveTo>
                    <a:pt x="795" y="122"/>
                  </a:moveTo>
                  <a:cubicBezTo>
                    <a:pt x="795" y="189"/>
                    <a:pt x="741" y="243"/>
                    <a:pt x="672" y="243"/>
                  </a:cubicBezTo>
                  <a:cubicBezTo>
                    <a:pt x="605" y="243"/>
                    <a:pt x="551" y="190"/>
                    <a:pt x="551" y="122"/>
                  </a:cubicBezTo>
                  <a:cubicBezTo>
                    <a:pt x="551" y="54"/>
                    <a:pt x="605" y="0"/>
                    <a:pt x="672" y="0"/>
                  </a:cubicBezTo>
                  <a:cubicBezTo>
                    <a:pt x="740" y="0"/>
                    <a:pt x="795" y="54"/>
                    <a:pt x="795" y="122"/>
                  </a:cubicBezTo>
                  <a:moveTo>
                    <a:pt x="1345" y="531"/>
                  </a:moveTo>
                  <a:cubicBezTo>
                    <a:pt x="1345" y="640"/>
                    <a:pt x="1256" y="730"/>
                    <a:pt x="1146" y="730"/>
                  </a:cubicBezTo>
                  <a:cubicBezTo>
                    <a:pt x="1036" y="730"/>
                    <a:pt x="947" y="640"/>
                    <a:pt x="947" y="531"/>
                  </a:cubicBezTo>
                  <a:cubicBezTo>
                    <a:pt x="947" y="421"/>
                    <a:pt x="1036" y="332"/>
                    <a:pt x="1146" y="332"/>
                  </a:cubicBezTo>
                  <a:cubicBezTo>
                    <a:pt x="1256" y="332"/>
                    <a:pt x="1345" y="421"/>
                    <a:pt x="1345" y="531"/>
                  </a:cubicBezTo>
                  <a:moveTo>
                    <a:pt x="872" y="531"/>
                  </a:moveTo>
                  <a:cubicBezTo>
                    <a:pt x="872" y="640"/>
                    <a:pt x="783" y="730"/>
                    <a:pt x="672" y="730"/>
                  </a:cubicBezTo>
                  <a:cubicBezTo>
                    <a:pt x="563" y="730"/>
                    <a:pt x="474" y="640"/>
                    <a:pt x="474" y="531"/>
                  </a:cubicBezTo>
                  <a:cubicBezTo>
                    <a:pt x="474" y="421"/>
                    <a:pt x="563" y="332"/>
                    <a:pt x="672" y="332"/>
                  </a:cubicBezTo>
                  <a:cubicBezTo>
                    <a:pt x="783" y="332"/>
                    <a:pt x="872" y="421"/>
                    <a:pt x="872" y="531"/>
                  </a:cubicBezTo>
                  <a:moveTo>
                    <a:pt x="399" y="531"/>
                  </a:moveTo>
                  <a:cubicBezTo>
                    <a:pt x="399" y="640"/>
                    <a:pt x="310" y="730"/>
                    <a:pt x="200" y="730"/>
                  </a:cubicBezTo>
                  <a:cubicBezTo>
                    <a:pt x="90" y="730"/>
                    <a:pt x="0" y="640"/>
                    <a:pt x="0" y="531"/>
                  </a:cubicBezTo>
                  <a:cubicBezTo>
                    <a:pt x="0" y="421"/>
                    <a:pt x="90" y="332"/>
                    <a:pt x="200" y="332"/>
                  </a:cubicBezTo>
                  <a:cubicBezTo>
                    <a:pt x="310" y="332"/>
                    <a:pt x="399" y="421"/>
                    <a:pt x="399" y="531"/>
                  </a:cubicBez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  <p:sp>
          <p:nvSpPr>
            <p:cNvPr id="812" name="Freeform 49"/>
            <p:cNvSpPr/>
            <p:nvPr/>
          </p:nvSpPr>
          <p:spPr>
            <a:xfrm>
              <a:off x="9323640" y="-907200"/>
              <a:ext cx="756360" cy="253080"/>
            </a:xfrm>
            <a:custGeom>
              <a:avLst/>
              <a:gdLst/>
              <a:ahLst/>
              <a:rect l="0" t="0" r="r" b="b"/>
              <a:pathLst>
                <a:path w="2101" h="703">
                  <a:moveTo>
                    <a:pt x="1910" y="0"/>
                  </a:moveTo>
                  <a:cubicBezTo>
                    <a:pt x="1828" y="0"/>
                    <a:pt x="1759" y="26"/>
                    <a:pt x="1709" y="80"/>
                  </a:cubicBezTo>
                  <a:cubicBezTo>
                    <a:pt x="1660" y="132"/>
                    <a:pt x="1636" y="204"/>
                    <a:pt x="1636" y="289"/>
                  </a:cubicBezTo>
                  <a:cubicBezTo>
                    <a:pt x="1636" y="374"/>
                    <a:pt x="1660" y="446"/>
                    <a:pt x="1709" y="499"/>
                  </a:cubicBezTo>
                  <a:cubicBezTo>
                    <a:pt x="1759" y="552"/>
                    <a:pt x="1828" y="578"/>
                    <a:pt x="1910" y="578"/>
                  </a:cubicBezTo>
                  <a:cubicBezTo>
                    <a:pt x="1942" y="578"/>
                    <a:pt x="1972" y="573"/>
                    <a:pt x="2002" y="564"/>
                  </a:cubicBezTo>
                  <a:cubicBezTo>
                    <a:pt x="2031" y="556"/>
                    <a:pt x="2059" y="542"/>
                    <a:pt x="2085" y="525"/>
                  </a:cubicBezTo>
                  <a:lnTo>
                    <a:pt x="2100" y="514"/>
                  </a:lnTo>
                  <a:lnTo>
                    <a:pt x="2100" y="495"/>
                  </a:lnTo>
                  <a:lnTo>
                    <a:pt x="2100" y="426"/>
                  </a:lnTo>
                  <a:lnTo>
                    <a:pt x="2100" y="345"/>
                  </a:lnTo>
                  <a:lnTo>
                    <a:pt x="2040" y="401"/>
                  </a:lnTo>
                  <a:cubicBezTo>
                    <a:pt x="2021" y="419"/>
                    <a:pt x="2001" y="432"/>
                    <a:pt x="1980" y="440"/>
                  </a:cubicBezTo>
                  <a:cubicBezTo>
                    <a:pt x="1959" y="449"/>
                    <a:pt x="1938" y="453"/>
                    <a:pt x="1913" y="453"/>
                  </a:cubicBezTo>
                  <a:cubicBezTo>
                    <a:pt x="1865" y="453"/>
                    <a:pt x="1834" y="440"/>
                    <a:pt x="1812" y="414"/>
                  </a:cubicBezTo>
                  <a:cubicBezTo>
                    <a:pt x="1789" y="388"/>
                    <a:pt x="1776" y="348"/>
                    <a:pt x="1776" y="289"/>
                  </a:cubicBezTo>
                  <a:cubicBezTo>
                    <a:pt x="1776" y="230"/>
                    <a:pt x="1789" y="190"/>
                    <a:pt x="1812" y="165"/>
                  </a:cubicBezTo>
                  <a:cubicBezTo>
                    <a:pt x="1834" y="139"/>
                    <a:pt x="1865" y="125"/>
                    <a:pt x="1913" y="125"/>
                  </a:cubicBezTo>
                  <a:cubicBezTo>
                    <a:pt x="1938" y="125"/>
                    <a:pt x="1959" y="130"/>
                    <a:pt x="1980" y="138"/>
                  </a:cubicBezTo>
                  <a:cubicBezTo>
                    <a:pt x="2001" y="147"/>
                    <a:pt x="2021" y="160"/>
                    <a:pt x="2040" y="177"/>
                  </a:cubicBezTo>
                  <a:lnTo>
                    <a:pt x="2100" y="233"/>
                  </a:lnTo>
                  <a:lnTo>
                    <a:pt x="2100" y="152"/>
                  </a:lnTo>
                  <a:lnTo>
                    <a:pt x="2100" y="64"/>
                  </a:lnTo>
                  <a:cubicBezTo>
                    <a:pt x="2070" y="42"/>
                    <a:pt x="2033" y="23"/>
                    <a:pt x="2002" y="14"/>
                  </a:cubicBezTo>
                  <a:cubicBezTo>
                    <a:pt x="1973" y="6"/>
                    <a:pt x="1942" y="0"/>
                    <a:pt x="1910" y="0"/>
                  </a:cubicBezTo>
                  <a:moveTo>
                    <a:pt x="0" y="9"/>
                  </a:moveTo>
                  <a:lnTo>
                    <a:pt x="0" y="349"/>
                  </a:lnTo>
                  <a:cubicBezTo>
                    <a:pt x="0" y="419"/>
                    <a:pt x="17" y="477"/>
                    <a:pt x="57" y="518"/>
                  </a:cubicBezTo>
                  <a:cubicBezTo>
                    <a:pt x="96" y="559"/>
                    <a:pt x="154" y="578"/>
                    <a:pt x="222" y="578"/>
                  </a:cubicBezTo>
                  <a:cubicBezTo>
                    <a:pt x="290" y="578"/>
                    <a:pt x="347" y="559"/>
                    <a:pt x="387" y="518"/>
                  </a:cubicBezTo>
                  <a:cubicBezTo>
                    <a:pt x="426" y="478"/>
                    <a:pt x="444" y="419"/>
                    <a:pt x="444" y="349"/>
                  </a:cubicBezTo>
                  <a:lnTo>
                    <a:pt x="444" y="45"/>
                  </a:lnTo>
                  <a:lnTo>
                    <a:pt x="444" y="9"/>
                  </a:lnTo>
                  <a:lnTo>
                    <a:pt x="306" y="9"/>
                  </a:lnTo>
                  <a:lnTo>
                    <a:pt x="306" y="45"/>
                  </a:lnTo>
                  <a:lnTo>
                    <a:pt x="306" y="341"/>
                  </a:lnTo>
                  <a:cubicBezTo>
                    <a:pt x="306" y="389"/>
                    <a:pt x="297" y="419"/>
                    <a:pt x="287" y="432"/>
                  </a:cubicBezTo>
                  <a:cubicBezTo>
                    <a:pt x="276" y="445"/>
                    <a:pt x="258" y="453"/>
                    <a:pt x="222" y="453"/>
                  </a:cubicBezTo>
                  <a:cubicBezTo>
                    <a:pt x="186" y="453"/>
                    <a:pt x="168" y="445"/>
                    <a:pt x="157" y="432"/>
                  </a:cubicBezTo>
                  <a:cubicBezTo>
                    <a:pt x="146" y="419"/>
                    <a:pt x="137" y="389"/>
                    <a:pt x="137" y="341"/>
                  </a:cubicBezTo>
                  <a:lnTo>
                    <a:pt x="137" y="45"/>
                  </a:lnTo>
                  <a:lnTo>
                    <a:pt x="137" y="9"/>
                  </a:lnTo>
                  <a:lnTo>
                    <a:pt x="0" y="9"/>
                  </a:lnTo>
                  <a:moveTo>
                    <a:pt x="665" y="9"/>
                  </a:moveTo>
                  <a:lnTo>
                    <a:pt x="665" y="45"/>
                  </a:lnTo>
                  <a:lnTo>
                    <a:pt x="665" y="532"/>
                  </a:lnTo>
                  <a:lnTo>
                    <a:pt x="665" y="568"/>
                  </a:lnTo>
                  <a:lnTo>
                    <a:pt x="701" y="568"/>
                  </a:lnTo>
                  <a:lnTo>
                    <a:pt x="767" y="568"/>
                  </a:lnTo>
                  <a:lnTo>
                    <a:pt x="803" y="568"/>
                  </a:lnTo>
                  <a:lnTo>
                    <a:pt x="803" y="532"/>
                  </a:lnTo>
                  <a:lnTo>
                    <a:pt x="803" y="362"/>
                  </a:lnTo>
                  <a:lnTo>
                    <a:pt x="839" y="362"/>
                  </a:lnTo>
                  <a:cubicBezTo>
                    <a:pt x="860" y="362"/>
                    <a:pt x="873" y="366"/>
                    <a:pt x="880" y="371"/>
                  </a:cubicBezTo>
                  <a:cubicBezTo>
                    <a:pt x="887" y="376"/>
                    <a:pt x="901" y="392"/>
                    <a:pt x="916" y="423"/>
                  </a:cubicBezTo>
                  <a:lnTo>
                    <a:pt x="979" y="549"/>
                  </a:lnTo>
                  <a:lnTo>
                    <a:pt x="988" y="568"/>
                  </a:lnTo>
                  <a:lnTo>
                    <a:pt x="1010" y="568"/>
                  </a:lnTo>
                  <a:lnTo>
                    <a:pt x="1081" y="568"/>
                  </a:lnTo>
                  <a:lnTo>
                    <a:pt x="1138" y="568"/>
                  </a:lnTo>
                  <a:lnTo>
                    <a:pt x="1113" y="517"/>
                  </a:lnTo>
                  <a:lnTo>
                    <a:pt x="1046" y="384"/>
                  </a:lnTo>
                  <a:cubicBezTo>
                    <a:pt x="1031" y="355"/>
                    <a:pt x="1017" y="331"/>
                    <a:pt x="1000" y="312"/>
                  </a:cubicBezTo>
                  <a:cubicBezTo>
                    <a:pt x="1000" y="311"/>
                    <a:pt x="999" y="310"/>
                    <a:pt x="998" y="309"/>
                  </a:cubicBezTo>
                  <a:cubicBezTo>
                    <a:pt x="1008" y="301"/>
                    <a:pt x="1016" y="292"/>
                    <a:pt x="1023" y="282"/>
                  </a:cubicBezTo>
                  <a:cubicBezTo>
                    <a:pt x="1043" y="255"/>
                    <a:pt x="1051" y="220"/>
                    <a:pt x="1051" y="185"/>
                  </a:cubicBezTo>
                  <a:cubicBezTo>
                    <a:pt x="1051" y="131"/>
                    <a:pt x="1034" y="84"/>
                    <a:pt x="998" y="53"/>
                  </a:cubicBezTo>
                  <a:cubicBezTo>
                    <a:pt x="961" y="22"/>
                    <a:pt x="911" y="9"/>
                    <a:pt x="850" y="9"/>
                  </a:cubicBezTo>
                  <a:lnTo>
                    <a:pt x="701" y="9"/>
                  </a:lnTo>
                  <a:lnTo>
                    <a:pt x="665" y="9"/>
                  </a:lnTo>
                  <a:moveTo>
                    <a:pt x="1299" y="499"/>
                  </a:moveTo>
                  <a:cubicBezTo>
                    <a:pt x="1299" y="538"/>
                    <a:pt x="1291" y="561"/>
                    <a:pt x="1288" y="566"/>
                  </a:cubicBezTo>
                  <a:cubicBezTo>
                    <a:pt x="1284" y="571"/>
                    <a:pt x="1277" y="575"/>
                    <a:pt x="1254" y="575"/>
                  </a:cubicBezTo>
                  <a:lnTo>
                    <a:pt x="1234" y="575"/>
                  </a:lnTo>
                  <a:lnTo>
                    <a:pt x="1198" y="575"/>
                  </a:lnTo>
                  <a:lnTo>
                    <a:pt x="1198" y="611"/>
                  </a:lnTo>
                  <a:lnTo>
                    <a:pt x="1198" y="667"/>
                  </a:lnTo>
                  <a:lnTo>
                    <a:pt x="1198" y="702"/>
                  </a:lnTo>
                  <a:lnTo>
                    <a:pt x="1234" y="702"/>
                  </a:lnTo>
                  <a:lnTo>
                    <a:pt x="1259" y="702"/>
                  </a:lnTo>
                  <a:cubicBezTo>
                    <a:pt x="1315" y="702"/>
                    <a:pt x="1363" y="686"/>
                    <a:pt x="1393" y="650"/>
                  </a:cubicBezTo>
                  <a:cubicBezTo>
                    <a:pt x="1424" y="614"/>
                    <a:pt x="1435" y="562"/>
                    <a:pt x="1435" y="499"/>
                  </a:cubicBezTo>
                  <a:lnTo>
                    <a:pt x="1435" y="45"/>
                  </a:lnTo>
                  <a:lnTo>
                    <a:pt x="1435" y="9"/>
                  </a:lnTo>
                  <a:lnTo>
                    <a:pt x="1400" y="9"/>
                  </a:lnTo>
                  <a:lnTo>
                    <a:pt x="1299" y="9"/>
                  </a:lnTo>
                  <a:lnTo>
                    <a:pt x="1299" y="499"/>
                  </a:lnTo>
                  <a:moveTo>
                    <a:pt x="803" y="134"/>
                  </a:moveTo>
                  <a:lnTo>
                    <a:pt x="850" y="134"/>
                  </a:lnTo>
                  <a:cubicBezTo>
                    <a:pt x="876" y="134"/>
                    <a:pt x="891" y="140"/>
                    <a:pt x="898" y="147"/>
                  </a:cubicBezTo>
                  <a:cubicBezTo>
                    <a:pt x="906" y="154"/>
                    <a:pt x="911" y="163"/>
                    <a:pt x="911" y="185"/>
                  </a:cubicBezTo>
                  <a:cubicBezTo>
                    <a:pt x="911" y="207"/>
                    <a:pt x="906" y="217"/>
                    <a:pt x="898" y="224"/>
                  </a:cubicBezTo>
                  <a:cubicBezTo>
                    <a:pt x="891" y="231"/>
                    <a:pt x="876" y="237"/>
                    <a:pt x="850" y="237"/>
                  </a:cubicBezTo>
                  <a:lnTo>
                    <a:pt x="803" y="237"/>
                  </a:lnTo>
                  <a:lnTo>
                    <a:pt x="803" y="134"/>
                  </a:ln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</p:grpSp>
      <p:grpSp>
        <p:nvGrpSpPr>
          <p:cNvPr id="813" name="Group 50"/>
          <p:cNvGrpSpPr/>
          <p:nvPr/>
        </p:nvGrpSpPr>
        <p:grpSpPr>
          <a:xfrm>
            <a:off x="1863360" y="-1655640"/>
            <a:ext cx="3129120" cy="1001160"/>
            <a:chOff x="1863360" y="-1655640"/>
            <a:chExt cx="3129120" cy="1001160"/>
          </a:xfrm>
        </p:grpSpPr>
        <p:sp>
          <p:nvSpPr>
            <p:cNvPr id="814" name="Freeform 51"/>
            <p:cNvSpPr/>
            <p:nvPr/>
          </p:nvSpPr>
          <p:spPr>
            <a:xfrm>
              <a:off x="1863360" y="-1237320"/>
              <a:ext cx="423000" cy="543600"/>
            </a:xfrm>
            <a:custGeom>
              <a:avLst/>
              <a:gdLst/>
              <a:ahLst/>
              <a:rect l="0" t="0" r="r" b="b"/>
              <a:pathLst>
                <a:path w="1175" h="1510">
                  <a:moveTo>
                    <a:pt x="1174" y="1144"/>
                  </a:moveTo>
                  <a:lnTo>
                    <a:pt x="1174" y="1430"/>
                  </a:lnTo>
                  <a:cubicBezTo>
                    <a:pt x="1029" y="1483"/>
                    <a:pt x="889" y="1509"/>
                    <a:pt x="749" y="1509"/>
                  </a:cubicBezTo>
                  <a:cubicBezTo>
                    <a:pt x="523" y="1509"/>
                    <a:pt x="340" y="1443"/>
                    <a:pt x="203" y="1310"/>
                  </a:cubicBezTo>
                  <a:cubicBezTo>
                    <a:pt x="69" y="1174"/>
                    <a:pt x="0" y="991"/>
                    <a:pt x="0" y="765"/>
                  </a:cubicBezTo>
                  <a:cubicBezTo>
                    <a:pt x="0" y="535"/>
                    <a:pt x="67" y="352"/>
                    <a:pt x="200" y="209"/>
                  </a:cubicBezTo>
                  <a:cubicBezTo>
                    <a:pt x="330" y="69"/>
                    <a:pt x="503" y="0"/>
                    <a:pt x="719" y="0"/>
                  </a:cubicBezTo>
                  <a:cubicBezTo>
                    <a:pt x="795" y="0"/>
                    <a:pt x="862" y="6"/>
                    <a:pt x="922" y="20"/>
                  </a:cubicBezTo>
                  <a:cubicBezTo>
                    <a:pt x="981" y="36"/>
                    <a:pt x="1055" y="63"/>
                    <a:pt x="1141" y="99"/>
                  </a:cubicBezTo>
                  <a:lnTo>
                    <a:pt x="1141" y="409"/>
                  </a:lnTo>
                  <a:cubicBezTo>
                    <a:pt x="998" y="316"/>
                    <a:pt x="862" y="269"/>
                    <a:pt x="735" y="269"/>
                  </a:cubicBezTo>
                  <a:cubicBezTo>
                    <a:pt x="606" y="269"/>
                    <a:pt x="499" y="315"/>
                    <a:pt x="416" y="405"/>
                  </a:cubicBezTo>
                  <a:cubicBezTo>
                    <a:pt x="333" y="495"/>
                    <a:pt x="293" y="615"/>
                    <a:pt x="293" y="755"/>
                  </a:cubicBezTo>
                  <a:cubicBezTo>
                    <a:pt x="293" y="904"/>
                    <a:pt x="336" y="1024"/>
                    <a:pt x="429" y="1110"/>
                  </a:cubicBezTo>
                  <a:cubicBezTo>
                    <a:pt x="519" y="1197"/>
                    <a:pt x="639" y="1240"/>
                    <a:pt x="791" y="1240"/>
                  </a:cubicBezTo>
                  <a:cubicBezTo>
                    <a:pt x="902" y="1240"/>
                    <a:pt x="1031" y="1210"/>
                    <a:pt x="1174" y="11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815" name="Freeform 52"/>
            <p:cNvSpPr/>
            <p:nvPr/>
          </p:nvSpPr>
          <p:spPr>
            <a:xfrm>
              <a:off x="2373480" y="-1228320"/>
              <a:ext cx="559440" cy="534240"/>
            </a:xfrm>
            <a:custGeom>
              <a:avLst/>
              <a:gdLst/>
              <a:ahLst/>
              <a:rect l="0" t="0" r="r" b="b"/>
              <a:pathLst>
                <a:path w="1554" h="1484">
                  <a:moveTo>
                    <a:pt x="765" y="260"/>
                  </a:moveTo>
                  <a:cubicBezTo>
                    <a:pt x="625" y="260"/>
                    <a:pt x="511" y="303"/>
                    <a:pt x="426" y="396"/>
                  </a:cubicBezTo>
                  <a:cubicBezTo>
                    <a:pt x="336" y="486"/>
                    <a:pt x="289" y="602"/>
                    <a:pt x="289" y="742"/>
                  </a:cubicBezTo>
                  <a:cubicBezTo>
                    <a:pt x="289" y="882"/>
                    <a:pt x="336" y="995"/>
                    <a:pt x="429" y="1084"/>
                  </a:cubicBezTo>
                  <a:cubicBezTo>
                    <a:pt x="519" y="1171"/>
                    <a:pt x="635" y="1214"/>
                    <a:pt x="778" y="1214"/>
                  </a:cubicBezTo>
                  <a:cubicBezTo>
                    <a:pt x="918" y="1214"/>
                    <a:pt x="1034" y="1171"/>
                    <a:pt x="1124" y="1081"/>
                  </a:cubicBezTo>
                  <a:cubicBezTo>
                    <a:pt x="1214" y="991"/>
                    <a:pt x="1261" y="877"/>
                    <a:pt x="1261" y="739"/>
                  </a:cubicBezTo>
                  <a:cubicBezTo>
                    <a:pt x="1261" y="602"/>
                    <a:pt x="1214" y="486"/>
                    <a:pt x="1121" y="396"/>
                  </a:cubicBezTo>
                  <a:cubicBezTo>
                    <a:pt x="1024" y="303"/>
                    <a:pt x="908" y="260"/>
                    <a:pt x="765" y="260"/>
                  </a:cubicBezTo>
                  <a:moveTo>
                    <a:pt x="782" y="0"/>
                  </a:moveTo>
                  <a:cubicBezTo>
                    <a:pt x="1001" y="0"/>
                    <a:pt x="1187" y="69"/>
                    <a:pt x="1334" y="213"/>
                  </a:cubicBezTo>
                  <a:cubicBezTo>
                    <a:pt x="1480" y="356"/>
                    <a:pt x="1553" y="536"/>
                    <a:pt x="1553" y="752"/>
                  </a:cubicBezTo>
                  <a:cubicBezTo>
                    <a:pt x="1553" y="961"/>
                    <a:pt x="1480" y="1138"/>
                    <a:pt x="1329" y="1277"/>
                  </a:cubicBezTo>
                  <a:cubicBezTo>
                    <a:pt x="1181" y="1417"/>
                    <a:pt x="995" y="1483"/>
                    <a:pt x="768" y="1483"/>
                  </a:cubicBezTo>
                  <a:cubicBezTo>
                    <a:pt x="549" y="1483"/>
                    <a:pt x="366" y="1414"/>
                    <a:pt x="220" y="1274"/>
                  </a:cubicBezTo>
                  <a:cubicBezTo>
                    <a:pt x="73" y="1131"/>
                    <a:pt x="0" y="955"/>
                    <a:pt x="0" y="745"/>
                  </a:cubicBezTo>
                  <a:cubicBezTo>
                    <a:pt x="0" y="532"/>
                    <a:pt x="73" y="353"/>
                    <a:pt x="223" y="213"/>
                  </a:cubicBezTo>
                  <a:cubicBezTo>
                    <a:pt x="373" y="69"/>
                    <a:pt x="556" y="0"/>
                    <a:pt x="7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816" name="Freeform 53"/>
            <p:cNvSpPr/>
            <p:nvPr/>
          </p:nvSpPr>
          <p:spPr>
            <a:xfrm>
              <a:off x="3024720" y="-1498320"/>
              <a:ext cx="477000" cy="796320"/>
            </a:xfrm>
            <a:custGeom>
              <a:avLst/>
              <a:gdLst/>
              <a:ahLst/>
              <a:rect l="0" t="0" r="r" b="b"/>
              <a:pathLst>
                <a:path w="1325" h="2212">
                  <a:moveTo>
                    <a:pt x="1035" y="1962"/>
                  </a:moveTo>
                  <a:lnTo>
                    <a:pt x="1035" y="1041"/>
                  </a:lnTo>
                  <a:cubicBezTo>
                    <a:pt x="945" y="994"/>
                    <a:pt x="855" y="971"/>
                    <a:pt x="762" y="971"/>
                  </a:cubicBezTo>
                  <a:cubicBezTo>
                    <a:pt x="620" y="971"/>
                    <a:pt x="503" y="1017"/>
                    <a:pt x="419" y="1114"/>
                  </a:cubicBezTo>
                  <a:cubicBezTo>
                    <a:pt x="333" y="1207"/>
                    <a:pt x="290" y="1333"/>
                    <a:pt x="290" y="1493"/>
                  </a:cubicBezTo>
                  <a:cubicBezTo>
                    <a:pt x="290" y="1643"/>
                    <a:pt x="330" y="1759"/>
                    <a:pt x="403" y="1839"/>
                  </a:cubicBezTo>
                  <a:cubicBezTo>
                    <a:pt x="446" y="1889"/>
                    <a:pt x="493" y="1921"/>
                    <a:pt x="542" y="1939"/>
                  </a:cubicBezTo>
                  <a:cubicBezTo>
                    <a:pt x="592" y="1954"/>
                    <a:pt x="682" y="1962"/>
                    <a:pt x="812" y="1962"/>
                  </a:cubicBezTo>
                  <a:lnTo>
                    <a:pt x="1035" y="1962"/>
                  </a:lnTo>
                  <a:moveTo>
                    <a:pt x="1035" y="0"/>
                  </a:moveTo>
                  <a:lnTo>
                    <a:pt x="1324" y="0"/>
                  </a:lnTo>
                  <a:lnTo>
                    <a:pt x="1324" y="2211"/>
                  </a:lnTo>
                  <a:lnTo>
                    <a:pt x="709" y="2211"/>
                  </a:lnTo>
                  <a:cubicBezTo>
                    <a:pt x="493" y="2211"/>
                    <a:pt x="320" y="2141"/>
                    <a:pt x="193" y="2005"/>
                  </a:cubicBezTo>
                  <a:cubicBezTo>
                    <a:pt x="64" y="1869"/>
                    <a:pt x="0" y="1686"/>
                    <a:pt x="0" y="1456"/>
                  </a:cubicBezTo>
                  <a:cubicBezTo>
                    <a:pt x="0" y="1243"/>
                    <a:pt x="67" y="1067"/>
                    <a:pt x="203" y="928"/>
                  </a:cubicBezTo>
                  <a:cubicBezTo>
                    <a:pt x="336" y="791"/>
                    <a:pt x="509" y="721"/>
                    <a:pt x="719" y="721"/>
                  </a:cubicBezTo>
                  <a:cubicBezTo>
                    <a:pt x="815" y="721"/>
                    <a:pt x="918" y="741"/>
                    <a:pt x="1035" y="780"/>
                  </a:cubicBezTo>
                  <a:lnTo>
                    <a:pt x="10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817" name="Freeform 54"/>
            <p:cNvSpPr/>
            <p:nvPr/>
          </p:nvSpPr>
          <p:spPr>
            <a:xfrm>
              <a:off x="3615120" y="-1237320"/>
              <a:ext cx="473400" cy="542520"/>
            </a:xfrm>
            <a:custGeom>
              <a:avLst/>
              <a:gdLst/>
              <a:ahLst/>
              <a:rect l="0" t="0" r="r" b="b"/>
              <a:pathLst>
                <a:path w="1315" h="1507">
                  <a:moveTo>
                    <a:pt x="297" y="609"/>
                  </a:moveTo>
                  <a:lnTo>
                    <a:pt x="1029" y="609"/>
                  </a:lnTo>
                  <a:cubicBezTo>
                    <a:pt x="1021" y="495"/>
                    <a:pt x="984" y="405"/>
                    <a:pt x="924" y="342"/>
                  </a:cubicBezTo>
                  <a:cubicBezTo>
                    <a:pt x="861" y="282"/>
                    <a:pt x="780" y="249"/>
                    <a:pt x="678" y="249"/>
                  </a:cubicBezTo>
                  <a:cubicBezTo>
                    <a:pt x="575" y="249"/>
                    <a:pt x="489" y="282"/>
                    <a:pt x="422" y="342"/>
                  </a:cubicBezTo>
                  <a:cubicBezTo>
                    <a:pt x="356" y="405"/>
                    <a:pt x="313" y="495"/>
                    <a:pt x="297" y="609"/>
                  </a:cubicBezTo>
                  <a:moveTo>
                    <a:pt x="1314" y="780"/>
                  </a:moveTo>
                  <a:lnTo>
                    <a:pt x="289" y="780"/>
                  </a:lnTo>
                  <a:cubicBezTo>
                    <a:pt x="297" y="920"/>
                    <a:pt x="342" y="1031"/>
                    <a:pt x="429" y="1114"/>
                  </a:cubicBezTo>
                  <a:cubicBezTo>
                    <a:pt x="515" y="1197"/>
                    <a:pt x="625" y="1237"/>
                    <a:pt x="761" y="1237"/>
                  </a:cubicBezTo>
                  <a:cubicBezTo>
                    <a:pt x="951" y="1237"/>
                    <a:pt x="1127" y="1180"/>
                    <a:pt x="1286" y="1060"/>
                  </a:cubicBezTo>
                  <a:lnTo>
                    <a:pt x="1286" y="1343"/>
                  </a:lnTo>
                  <a:cubicBezTo>
                    <a:pt x="1197" y="1403"/>
                    <a:pt x="1111" y="1443"/>
                    <a:pt x="1024" y="1469"/>
                  </a:cubicBezTo>
                  <a:cubicBezTo>
                    <a:pt x="938" y="1496"/>
                    <a:pt x="834" y="1506"/>
                    <a:pt x="715" y="1506"/>
                  </a:cubicBezTo>
                  <a:cubicBezTo>
                    <a:pt x="554" y="1506"/>
                    <a:pt x="426" y="1473"/>
                    <a:pt x="326" y="1406"/>
                  </a:cubicBezTo>
                  <a:cubicBezTo>
                    <a:pt x="229" y="1340"/>
                    <a:pt x="150" y="1253"/>
                    <a:pt x="90" y="1140"/>
                  </a:cubicBezTo>
                  <a:cubicBezTo>
                    <a:pt x="30" y="1027"/>
                    <a:pt x="0" y="898"/>
                    <a:pt x="0" y="749"/>
                  </a:cubicBezTo>
                  <a:cubicBezTo>
                    <a:pt x="0" y="528"/>
                    <a:pt x="63" y="346"/>
                    <a:pt x="186" y="206"/>
                  </a:cubicBezTo>
                  <a:cubicBezTo>
                    <a:pt x="313" y="69"/>
                    <a:pt x="475" y="0"/>
                    <a:pt x="678" y="0"/>
                  </a:cubicBezTo>
                  <a:cubicBezTo>
                    <a:pt x="871" y="0"/>
                    <a:pt x="1024" y="66"/>
                    <a:pt x="1141" y="203"/>
                  </a:cubicBezTo>
                  <a:cubicBezTo>
                    <a:pt x="1254" y="340"/>
                    <a:pt x="1314" y="518"/>
                    <a:pt x="1314" y="745"/>
                  </a:cubicBezTo>
                  <a:lnTo>
                    <a:pt x="1314" y="7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818" name="Freeform 55"/>
            <p:cNvSpPr/>
            <p:nvPr/>
          </p:nvSpPr>
          <p:spPr>
            <a:xfrm>
              <a:off x="2410920" y="-1655640"/>
              <a:ext cx="484560" cy="362520"/>
            </a:xfrm>
            <a:custGeom>
              <a:avLst/>
              <a:gdLst/>
              <a:ahLst/>
              <a:rect l="0" t="0" r="r" b="b"/>
              <a:pathLst>
                <a:path w="1346" h="1007">
                  <a:moveTo>
                    <a:pt x="200" y="838"/>
                  </a:moveTo>
                  <a:lnTo>
                    <a:pt x="1146" y="838"/>
                  </a:lnTo>
                  <a:lnTo>
                    <a:pt x="1146" y="1006"/>
                  </a:lnTo>
                  <a:lnTo>
                    <a:pt x="200" y="1006"/>
                  </a:lnTo>
                  <a:lnTo>
                    <a:pt x="200" y="838"/>
                  </a:lnTo>
                  <a:moveTo>
                    <a:pt x="795" y="122"/>
                  </a:moveTo>
                  <a:cubicBezTo>
                    <a:pt x="795" y="189"/>
                    <a:pt x="741" y="243"/>
                    <a:pt x="672" y="243"/>
                  </a:cubicBezTo>
                  <a:cubicBezTo>
                    <a:pt x="605" y="243"/>
                    <a:pt x="551" y="190"/>
                    <a:pt x="551" y="122"/>
                  </a:cubicBezTo>
                  <a:cubicBezTo>
                    <a:pt x="551" y="54"/>
                    <a:pt x="605" y="0"/>
                    <a:pt x="672" y="0"/>
                  </a:cubicBezTo>
                  <a:cubicBezTo>
                    <a:pt x="741" y="0"/>
                    <a:pt x="795" y="54"/>
                    <a:pt x="795" y="122"/>
                  </a:cubicBezTo>
                  <a:moveTo>
                    <a:pt x="1345" y="531"/>
                  </a:moveTo>
                  <a:cubicBezTo>
                    <a:pt x="1345" y="640"/>
                    <a:pt x="1256" y="730"/>
                    <a:pt x="1146" y="730"/>
                  </a:cubicBezTo>
                  <a:cubicBezTo>
                    <a:pt x="1036" y="730"/>
                    <a:pt x="947" y="640"/>
                    <a:pt x="947" y="531"/>
                  </a:cubicBezTo>
                  <a:cubicBezTo>
                    <a:pt x="947" y="421"/>
                    <a:pt x="1036" y="332"/>
                    <a:pt x="1146" y="332"/>
                  </a:cubicBezTo>
                  <a:cubicBezTo>
                    <a:pt x="1256" y="332"/>
                    <a:pt x="1345" y="421"/>
                    <a:pt x="1345" y="531"/>
                  </a:cubicBezTo>
                  <a:moveTo>
                    <a:pt x="872" y="531"/>
                  </a:moveTo>
                  <a:cubicBezTo>
                    <a:pt x="872" y="640"/>
                    <a:pt x="783" y="730"/>
                    <a:pt x="672" y="730"/>
                  </a:cubicBezTo>
                  <a:cubicBezTo>
                    <a:pt x="563" y="730"/>
                    <a:pt x="474" y="640"/>
                    <a:pt x="474" y="531"/>
                  </a:cubicBezTo>
                  <a:cubicBezTo>
                    <a:pt x="474" y="421"/>
                    <a:pt x="563" y="332"/>
                    <a:pt x="672" y="332"/>
                  </a:cubicBezTo>
                  <a:cubicBezTo>
                    <a:pt x="783" y="332"/>
                    <a:pt x="872" y="421"/>
                    <a:pt x="872" y="531"/>
                  </a:cubicBezTo>
                  <a:moveTo>
                    <a:pt x="399" y="531"/>
                  </a:moveTo>
                  <a:cubicBezTo>
                    <a:pt x="399" y="640"/>
                    <a:pt x="310" y="730"/>
                    <a:pt x="200" y="730"/>
                  </a:cubicBezTo>
                  <a:cubicBezTo>
                    <a:pt x="90" y="730"/>
                    <a:pt x="0" y="640"/>
                    <a:pt x="0" y="531"/>
                  </a:cubicBezTo>
                  <a:cubicBezTo>
                    <a:pt x="0" y="421"/>
                    <a:pt x="90" y="332"/>
                    <a:pt x="200" y="332"/>
                  </a:cubicBezTo>
                  <a:cubicBezTo>
                    <a:pt x="310" y="332"/>
                    <a:pt x="399" y="421"/>
                    <a:pt x="399" y="531"/>
                  </a:cubicBez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  <p:sp>
          <p:nvSpPr>
            <p:cNvPr id="819" name="Freeform 56"/>
            <p:cNvSpPr/>
            <p:nvPr/>
          </p:nvSpPr>
          <p:spPr>
            <a:xfrm>
              <a:off x="4236120" y="-907200"/>
              <a:ext cx="756720" cy="253080"/>
            </a:xfrm>
            <a:custGeom>
              <a:avLst/>
              <a:gdLst/>
              <a:ahLst/>
              <a:rect l="0" t="0" r="r" b="b"/>
              <a:pathLst>
                <a:path w="2102" h="703">
                  <a:moveTo>
                    <a:pt x="1910" y="0"/>
                  </a:moveTo>
                  <a:cubicBezTo>
                    <a:pt x="1829" y="0"/>
                    <a:pt x="1759" y="26"/>
                    <a:pt x="1709" y="79"/>
                  </a:cubicBezTo>
                  <a:cubicBezTo>
                    <a:pt x="1660" y="131"/>
                    <a:pt x="1636" y="204"/>
                    <a:pt x="1636" y="288"/>
                  </a:cubicBezTo>
                  <a:cubicBezTo>
                    <a:pt x="1636" y="373"/>
                    <a:pt x="1660" y="445"/>
                    <a:pt x="1709" y="498"/>
                  </a:cubicBezTo>
                  <a:cubicBezTo>
                    <a:pt x="1759" y="551"/>
                    <a:pt x="1829" y="577"/>
                    <a:pt x="1910" y="577"/>
                  </a:cubicBezTo>
                  <a:cubicBezTo>
                    <a:pt x="1942" y="577"/>
                    <a:pt x="1973" y="573"/>
                    <a:pt x="2002" y="564"/>
                  </a:cubicBezTo>
                  <a:cubicBezTo>
                    <a:pt x="2031" y="554"/>
                    <a:pt x="2059" y="541"/>
                    <a:pt x="2085" y="524"/>
                  </a:cubicBezTo>
                  <a:lnTo>
                    <a:pt x="2101" y="513"/>
                  </a:lnTo>
                  <a:lnTo>
                    <a:pt x="2101" y="495"/>
                  </a:lnTo>
                  <a:lnTo>
                    <a:pt x="2101" y="426"/>
                  </a:lnTo>
                  <a:lnTo>
                    <a:pt x="2101" y="344"/>
                  </a:lnTo>
                  <a:lnTo>
                    <a:pt x="2040" y="400"/>
                  </a:lnTo>
                  <a:cubicBezTo>
                    <a:pt x="2022" y="418"/>
                    <a:pt x="2002" y="431"/>
                    <a:pt x="1981" y="439"/>
                  </a:cubicBezTo>
                  <a:cubicBezTo>
                    <a:pt x="1960" y="448"/>
                    <a:pt x="1938" y="452"/>
                    <a:pt x="1914" y="452"/>
                  </a:cubicBezTo>
                  <a:cubicBezTo>
                    <a:pt x="1865" y="452"/>
                    <a:pt x="1835" y="439"/>
                    <a:pt x="1812" y="413"/>
                  </a:cubicBezTo>
                  <a:cubicBezTo>
                    <a:pt x="1790" y="387"/>
                    <a:pt x="1776" y="347"/>
                    <a:pt x="1776" y="288"/>
                  </a:cubicBezTo>
                  <a:cubicBezTo>
                    <a:pt x="1776" y="229"/>
                    <a:pt x="1790" y="189"/>
                    <a:pt x="1812" y="164"/>
                  </a:cubicBezTo>
                  <a:cubicBezTo>
                    <a:pt x="1835" y="138"/>
                    <a:pt x="1865" y="125"/>
                    <a:pt x="1914" y="125"/>
                  </a:cubicBezTo>
                  <a:cubicBezTo>
                    <a:pt x="1938" y="125"/>
                    <a:pt x="1960" y="129"/>
                    <a:pt x="1981" y="137"/>
                  </a:cubicBezTo>
                  <a:cubicBezTo>
                    <a:pt x="2002" y="146"/>
                    <a:pt x="2022" y="159"/>
                    <a:pt x="2040" y="177"/>
                  </a:cubicBezTo>
                  <a:lnTo>
                    <a:pt x="2101" y="231"/>
                  </a:lnTo>
                  <a:lnTo>
                    <a:pt x="2101" y="151"/>
                  </a:lnTo>
                  <a:lnTo>
                    <a:pt x="2101" y="63"/>
                  </a:lnTo>
                  <a:cubicBezTo>
                    <a:pt x="2070" y="41"/>
                    <a:pt x="2033" y="22"/>
                    <a:pt x="2003" y="13"/>
                  </a:cubicBezTo>
                  <a:cubicBezTo>
                    <a:pt x="2002" y="13"/>
                    <a:pt x="2002" y="13"/>
                    <a:pt x="2002" y="13"/>
                  </a:cubicBezTo>
                  <a:cubicBezTo>
                    <a:pt x="1973" y="4"/>
                    <a:pt x="1942" y="0"/>
                    <a:pt x="1910" y="0"/>
                  </a:cubicBezTo>
                  <a:moveTo>
                    <a:pt x="0" y="9"/>
                  </a:moveTo>
                  <a:lnTo>
                    <a:pt x="0" y="349"/>
                  </a:lnTo>
                  <a:cubicBezTo>
                    <a:pt x="0" y="418"/>
                    <a:pt x="18" y="477"/>
                    <a:pt x="57" y="517"/>
                  </a:cubicBezTo>
                  <a:lnTo>
                    <a:pt x="57" y="518"/>
                  </a:lnTo>
                  <a:cubicBezTo>
                    <a:pt x="97" y="558"/>
                    <a:pt x="154" y="577"/>
                    <a:pt x="222" y="577"/>
                  </a:cubicBezTo>
                  <a:cubicBezTo>
                    <a:pt x="290" y="577"/>
                    <a:pt x="348" y="558"/>
                    <a:pt x="387" y="518"/>
                  </a:cubicBezTo>
                  <a:cubicBezTo>
                    <a:pt x="387" y="517"/>
                    <a:pt x="387" y="517"/>
                    <a:pt x="387" y="517"/>
                  </a:cubicBezTo>
                  <a:cubicBezTo>
                    <a:pt x="427" y="477"/>
                    <a:pt x="445" y="418"/>
                    <a:pt x="445" y="349"/>
                  </a:cubicBezTo>
                  <a:lnTo>
                    <a:pt x="445" y="44"/>
                  </a:lnTo>
                  <a:lnTo>
                    <a:pt x="445" y="8"/>
                  </a:lnTo>
                  <a:lnTo>
                    <a:pt x="306" y="8"/>
                  </a:lnTo>
                  <a:lnTo>
                    <a:pt x="306" y="44"/>
                  </a:lnTo>
                  <a:lnTo>
                    <a:pt x="306" y="340"/>
                  </a:lnTo>
                  <a:cubicBezTo>
                    <a:pt x="306" y="388"/>
                    <a:pt x="298" y="418"/>
                    <a:pt x="287" y="431"/>
                  </a:cubicBezTo>
                  <a:cubicBezTo>
                    <a:pt x="276" y="444"/>
                    <a:pt x="258" y="453"/>
                    <a:pt x="222" y="453"/>
                  </a:cubicBezTo>
                  <a:cubicBezTo>
                    <a:pt x="186" y="453"/>
                    <a:pt x="168" y="444"/>
                    <a:pt x="157" y="431"/>
                  </a:cubicBezTo>
                  <a:cubicBezTo>
                    <a:pt x="147" y="418"/>
                    <a:pt x="137" y="389"/>
                    <a:pt x="137" y="340"/>
                  </a:cubicBezTo>
                  <a:lnTo>
                    <a:pt x="137" y="44"/>
                  </a:lnTo>
                  <a:lnTo>
                    <a:pt x="137" y="8"/>
                  </a:lnTo>
                  <a:lnTo>
                    <a:pt x="0" y="9"/>
                  </a:lnTo>
                  <a:moveTo>
                    <a:pt x="666" y="8"/>
                  </a:moveTo>
                  <a:lnTo>
                    <a:pt x="666" y="44"/>
                  </a:lnTo>
                  <a:lnTo>
                    <a:pt x="666" y="532"/>
                  </a:lnTo>
                  <a:lnTo>
                    <a:pt x="666" y="567"/>
                  </a:lnTo>
                  <a:lnTo>
                    <a:pt x="701" y="567"/>
                  </a:lnTo>
                  <a:lnTo>
                    <a:pt x="767" y="567"/>
                  </a:lnTo>
                  <a:lnTo>
                    <a:pt x="803" y="567"/>
                  </a:lnTo>
                  <a:lnTo>
                    <a:pt x="803" y="532"/>
                  </a:lnTo>
                  <a:lnTo>
                    <a:pt x="803" y="360"/>
                  </a:lnTo>
                  <a:lnTo>
                    <a:pt x="839" y="360"/>
                  </a:lnTo>
                  <a:cubicBezTo>
                    <a:pt x="860" y="360"/>
                    <a:pt x="873" y="365"/>
                    <a:pt x="880" y="371"/>
                  </a:cubicBezTo>
                  <a:lnTo>
                    <a:pt x="881" y="371"/>
                  </a:lnTo>
                  <a:cubicBezTo>
                    <a:pt x="887" y="375"/>
                    <a:pt x="901" y="392"/>
                    <a:pt x="916" y="422"/>
                  </a:cubicBezTo>
                  <a:lnTo>
                    <a:pt x="916" y="423"/>
                  </a:lnTo>
                  <a:lnTo>
                    <a:pt x="979" y="548"/>
                  </a:lnTo>
                  <a:lnTo>
                    <a:pt x="989" y="567"/>
                  </a:lnTo>
                  <a:lnTo>
                    <a:pt x="1010" y="567"/>
                  </a:lnTo>
                  <a:lnTo>
                    <a:pt x="1081" y="567"/>
                  </a:lnTo>
                  <a:lnTo>
                    <a:pt x="1139" y="567"/>
                  </a:lnTo>
                  <a:lnTo>
                    <a:pt x="1113" y="516"/>
                  </a:lnTo>
                  <a:lnTo>
                    <a:pt x="1046" y="383"/>
                  </a:lnTo>
                  <a:cubicBezTo>
                    <a:pt x="1032" y="354"/>
                    <a:pt x="1017" y="330"/>
                    <a:pt x="1001" y="311"/>
                  </a:cubicBezTo>
                  <a:cubicBezTo>
                    <a:pt x="1000" y="310"/>
                    <a:pt x="999" y="309"/>
                    <a:pt x="998" y="308"/>
                  </a:cubicBezTo>
                  <a:cubicBezTo>
                    <a:pt x="1008" y="301"/>
                    <a:pt x="1016" y="292"/>
                    <a:pt x="1024" y="281"/>
                  </a:cubicBezTo>
                  <a:cubicBezTo>
                    <a:pt x="1043" y="254"/>
                    <a:pt x="1052" y="220"/>
                    <a:pt x="1052" y="184"/>
                  </a:cubicBezTo>
                  <a:cubicBezTo>
                    <a:pt x="1052" y="130"/>
                    <a:pt x="1034" y="83"/>
                    <a:pt x="998" y="52"/>
                  </a:cubicBezTo>
                  <a:cubicBezTo>
                    <a:pt x="962" y="21"/>
                    <a:pt x="911" y="8"/>
                    <a:pt x="850" y="8"/>
                  </a:cubicBezTo>
                  <a:lnTo>
                    <a:pt x="701" y="8"/>
                  </a:lnTo>
                  <a:lnTo>
                    <a:pt x="666" y="8"/>
                  </a:lnTo>
                  <a:moveTo>
                    <a:pt x="1299" y="498"/>
                  </a:moveTo>
                  <a:cubicBezTo>
                    <a:pt x="1299" y="537"/>
                    <a:pt x="1291" y="561"/>
                    <a:pt x="1288" y="566"/>
                  </a:cubicBezTo>
                  <a:cubicBezTo>
                    <a:pt x="1284" y="571"/>
                    <a:pt x="1277" y="575"/>
                    <a:pt x="1254" y="575"/>
                  </a:cubicBezTo>
                  <a:lnTo>
                    <a:pt x="1234" y="575"/>
                  </a:lnTo>
                  <a:lnTo>
                    <a:pt x="1199" y="575"/>
                  </a:lnTo>
                  <a:lnTo>
                    <a:pt x="1199" y="611"/>
                  </a:lnTo>
                  <a:lnTo>
                    <a:pt x="1199" y="666"/>
                  </a:lnTo>
                  <a:lnTo>
                    <a:pt x="1199" y="702"/>
                  </a:lnTo>
                  <a:lnTo>
                    <a:pt x="1234" y="702"/>
                  </a:lnTo>
                  <a:lnTo>
                    <a:pt x="1259" y="702"/>
                  </a:lnTo>
                  <a:cubicBezTo>
                    <a:pt x="1315" y="702"/>
                    <a:pt x="1363" y="686"/>
                    <a:pt x="1394" y="649"/>
                  </a:cubicBezTo>
                  <a:cubicBezTo>
                    <a:pt x="1425" y="613"/>
                    <a:pt x="1436" y="561"/>
                    <a:pt x="1436" y="498"/>
                  </a:cubicBezTo>
                  <a:lnTo>
                    <a:pt x="1436" y="44"/>
                  </a:lnTo>
                  <a:lnTo>
                    <a:pt x="1436" y="8"/>
                  </a:lnTo>
                  <a:lnTo>
                    <a:pt x="1400" y="8"/>
                  </a:lnTo>
                  <a:lnTo>
                    <a:pt x="1299" y="8"/>
                  </a:lnTo>
                  <a:lnTo>
                    <a:pt x="1299" y="498"/>
                  </a:lnTo>
                  <a:moveTo>
                    <a:pt x="803" y="133"/>
                  </a:moveTo>
                  <a:lnTo>
                    <a:pt x="850" y="133"/>
                  </a:lnTo>
                  <a:cubicBezTo>
                    <a:pt x="877" y="133"/>
                    <a:pt x="891" y="139"/>
                    <a:pt x="898" y="146"/>
                  </a:cubicBezTo>
                  <a:cubicBezTo>
                    <a:pt x="906" y="153"/>
                    <a:pt x="911" y="163"/>
                    <a:pt x="911" y="184"/>
                  </a:cubicBezTo>
                  <a:cubicBezTo>
                    <a:pt x="911" y="206"/>
                    <a:pt x="906" y="216"/>
                    <a:pt x="898" y="223"/>
                  </a:cubicBezTo>
                  <a:cubicBezTo>
                    <a:pt x="891" y="230"/>
                    <a:pt x="877" y="236"/>
                    <a:pt x="850" y="236"/>
                  </a:cubicBezTo>
                  <a:lnTo>
                    <a:pt x="803" y="236"/>
                  </a:lnTo>
                  <a:lnTo>
                    <a:pt x="803" y="133"/>
                  </a:ln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</p:grpSp>
      <p:grpSp>
        <p:nvGrpSpPr>
          <p:cNvPr id="820" name="Group 57"/>
          <p:cNvGrpSpPr/>
          <p:nvPr/>
        </p:nvGrpSpPr>
        <p:grpSpPr>
          <a:xfrm>
            <a:off x="11015640" y="-1655640"/>
            <a:ext cx="2224440" cy="1341720"/>
            <a:chOff x="11015640" y="-1655640"/>
            <a:chExt cx="2224440" cy="1341720"/>
          </a:xfrm>
        </p:grpSpPr>
        <p:sp>
          <p:nvSpPr>
            <p:cNvPr id="821" name="Freeform 58"/>
            <p:cNvSpPr/>
            <p:nvPr/>
          </p:nvSpPr>
          <p:spPr>
            <a:xfrm>
              <a:off x="11015640" y="-1237320"/>
              <a:ext cx="423000" cy="543960"/>
            </a:xfrm>
            <a:custGeom>
              <a:avLst/>
              <a:gdLst/>
              <a:ahLst/>
              <a:rect l="0" t="0" r="r" b="b"/>
              <a:pathLst>
                <a:path w="1175" h="1511">
                  <a:moveTo>
                    <a:pt x="1174" y="1144"/>
                  </a:moveTo>
                  <a:lnTo>
                    <a:pt x="1174" y="1430"/>
                  </a:lnTo>
                  <a:cubicBezTo>
                    <a:pt x="1027" y="1483"/>
                    <a:pt x="889" y="1510"/>
                    <a:pt x="749" y="1510"/>
                  </a:cubicBezTo>
                  <a:cubicBezTo>
                    <a:pt x="523" y="1510"/>
                    <a:pt x="340" y="1443"/>
                    <a:pt x="203" y="1310"/>
                  </a:cubicBezTo>
                  <a:cubicBezTo>
                    <a:pt x="69" y="1174"/>
                    <a:pt x="0" y="991"/>
                    <a:pt x="0" y="765"/>
                  </a:cubicBezTo>
                  <a:cubicBezTo>
                    <a:pt x="0" y="536"/>
                    <a:pt x="66" y="353"/>
                    <a:pt x="200" y="209"/>
                  </a:cubicBezTo>
                  <a:cubicBezTo>
                    <a:pt x="329" y="69"/>
                    <a:pt x="502" y="0"/>
                    <a:pt x="718" y="0"/>
                  </a:cubicBezTo>
                  <a:cubicBezTo>
                    <a:pt x="795" y="0"/>
                    <a:pt x="861" y="7"/>
                    <a:pt x="920" y="20"/>
                  </a:cubicBezTo>
                  <a:cubicBezTo>
                    <a:pt x="981" y="37"/>
                    <a:pt x="1054" y="63"/>
                    <a:pt x="1141" y="100"/>
                  </a:cubicBezTo>
                  <a:lnTo>
                    <a:pt x="1141" y="409"/>
                  </a:lnTo>
                  <a:cubicBezTo>
                    <a:pt x="998" y="316"/>
                    <a:pt x="861" y="270"/>
                    <a:pt x="735" y="270"/>
                  </a:cubicBezTo>
                  <a:cubicBezTo>
                    <a:pt x="605" y="270"/>
                    <a:pt x="499" y="316"/>
                    <a:pt x="416" y="406"/>
                  </a:cubicBezTo>
                  <a:cubicBezTo>
                    <a:pt x="332" y="496"/>
                    <a:pt x="292" y="615"/>
                    <a:pt x="292" y="755"/>
                  </a:cubicBezTo>
                  <a:cubicBezTo>
                    <a:pt x="292" y="905"/>
                    <a:pt x="336" y="1024"/>
                    <a:pt x="429" y="1111"/>
                  </a:cubicBezTo>
                  <a:cubicBezTo>
                    <a:pt x="519" y="1197"/>
                    <a:pt x="638" y="1241"/>
                    <a:pt x="791" y="1241"/>
                  </a:cubicBezTo>
                  <a:cubicBezTo>
                    <a:pt x="901" y="1241"/>
                    <a:pt x="1031" y="1210"/>
                    <a:pt x="1174" y="11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822" name="Freeform 59"/>
            <p:cNvSpPr/>
            <p:nvPr/>
          </p:nvSpPr>
          <p:spPr>
            <a:xfrm>
              <a:off x="11525760" y="-1227600"/>
              <a:ext cx="559440" cy="534240"/>
            </a:xfrm>
            <a:custGeom>
              <a:avLst/>
              <a:gdLst/>
              <a:ahLst/>
              <a:rect l="0" t="0" r="r" b="b"/>
              <a:pathLst>
                <a:path w="1554" h="1484">
                  <a:moveTo>
                    <a:pt x="764" y="259"/>
                  </a:moveTo>
                  <a:cubicBezTo>
                    <a:pt x="625" y="259"/>
                    <a:pt x="511" y="302"/>
                    <a:pt x="426" y="396"/>
                  </a:cubicBezTo>
                  <a:cubicBezTo>
                    <a:pt x="335" y="485"/>
                    <a:pt x="289" y="602"/>
                    <a:pt x="289" y="741"/>
                  </a:cubicBezTo>
                  <a:cubicBezTo>
                    <a:pt x="289" y="881"/>
                    <a:pt x="335" y="994"/>
                    <a:pt x="429" y="1084"/>
                  </a:cubicBezTo>
                  <a:cubicBezTo>
                    <a:pt x="518" y="1170"/>
                    <a:pt x="635" y="1214"/>
                    <a:pt x="778" y="1214"/>
                  </a:cubicBezTo>
                  <a:cubicBezTo>
                    <a:pt x="917" y="1214"/>
                    <a:pt x="1034" y="1170"/>
                    <a:pt x="1124" y="1081"/>
                  </a:cubicBezTo>
                  <a:cubicBezTo>
                    <a:pt x="1213" y="991"/>
                    <a:pt x="1260" y="877"/>
                    <a:pt x="1260" y="737"/>
                  </a:cubicBezTo>
                  <a:cubicBezTo>
                    <a:pt x="1260" y="602"/>
                    <a:pt x="1213" y="485"/>
                    <a:pt x="1120" y="396"/>
                  </a:cubicBezTo>
                  <a:cubicBezTo>
                    <a:pt x="1024" y="302"/>
                    <a:pt x="907" y="259"/>
                    <a:pt x="764" y="259"/>
                  </a:cubicBezTo>
                  <a:moveTo>
                    <a:pt x="780" y="0"/>
                  </a:moveTo>
                  <a:cubicBezTo>
                    <a:pt x="1001" y="0"/>
                    <a:pt x="1187" y="69"/>
                    <a:pt x="1333" y="213"/>
                  </a:cubicBezTo>
                  <a:cubicBezTo>
                    <a:pt x="1480" y="356"/>
                    <a:pt x="1553" y="535"/>
                    <a:pt x="1553" y="751"/>
                  </a:cubicBezTo>
                  <a:cubicBezTo>
                    <a:pt x="1553" y="961"/>
                    <a:pt x="1480" y="1137"/>
                    <a:pt x="1329" y="1277"/>
                  </a:cubicBezTo>
                  <a:cubicBezTo>
                    <a:pt x="1180" y="1415"/>
                    <a:pt x="994" y="1483"/>
                    <a:pt x="768" y="1483"/>
                  </a:cubicBezTo>
                  <a:cubicBezTo>
                    <a:pt x="548" y="1483"/>
                    <a:pt x="365" y="1413"/>
                    <a:pt x="219" y="1274"/>
                  </a:cubicBezTo>
                  <a:cubicBezTo>
                    <a:pt x="73" y="1131"/>
                    <a:pt x="0" y="954"/>
                    <a:pt x="0" y="745"/>
                  </a:cubicBezTo>
                  <a:cubicBezTo>
                    <a:pt x="0" y="532"/>
                    <a:pt x="73" y="352"/>
                    <a:pt x="222" y="213"/>
                  </a:cubicBezTo>
                  <a:cubicBezTo>
                    <a:pt x="371" y="69"/>
                    <a:pt x="554" y="0"/>
                    <a:pt x="7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823" name="Freeform 60"/>
            <p:cNvSpPr/>
            <p:nvPr/>
          </p:nvSpPr>
          <p:spPr>
            <a:xfrm>
              <a:off x="12177000" y="-1497960"/>
              <a:ext cx="476640" cy="796320"/>
            </a:xfrm>
            <a:custGeom>
              <a:avLst/>
              <a:gdLst/>
              <a:ahLst/>
              <a:rect l="0" t="0" r="r" b="b"/>
              <a:pathLst>
                <a:path w="1324" h="2212">
                  <a:moveTo>
                    <a:pt x="1034" y="1962"/>
                  </a:moveTo>
                  <a:lnTo>
                    <a:pt x="1034" y="1041"/>
                  </a:lnTo>
                  <a:cubicBezTo>
                    <a:pt x="944" y="995"/>
                    <a:pt x="854" y="971"/>
                    <a:pt x="761" y="971"/>
                  </a:cubicBezTo>
                  <a:cubicBezTo>
                    <a:pt x="618" y="971"/>
                    <a:pt x="502" y="1017"/>
                    <a:pt x="419" y="1114"/>
                  </a:cubicBezTo>
                  <a:cubicBezTo>
                    <a:pt x="332" y="1207"/>
                    <a:pt x="289" y="1334"/>
                    <a:pt x="289" y="1493"/>
                  </a:cubicBezTo>
                  <a:cubicBezTo>
                    <a:pt x="289" y="1643"/>
                    <a:pt x="329" y="1759"/>
                    <a:pt x="402" y="1839"/>
                  </a:cubicBezTo>
                  <a:cubicBezTo>
                    <a:pt x="445" y="1889"/>
                    <a:pt x="492" y="1921"/>
                    <a:pt x="542" y="1939"/>
                  </a:cubicBezTo>
                  <a:cubicBezTo>
                    <a:pt x="592" y="1956"/>
                    <a:pt x="682" y="1962"/>
                    <a:pt x="811" y="1962"/>
                  </a:cubicBezTo>
                  <a:lnTo>
                    <a:pt x="1034" y="1962"/>
                  </a:lnTo>
                  <a:moveTo>
                    <a:pt x="1034" y="0"/>
                  </a:moveTo>
                  <a:lnTo>
                    <a:pt x="1323" y="0"/>
                  </a:lnTo>
                  <a:lnTo>
                    <a:pt x="1323" y="2211"/>
                  </a:lnTo>
                  <a:lnTo>
                    <a:pt x="708" y="2211"/>
                  </a:lnTo>
                  <a:cubicBezTo>
                    <a:pt x="492" y="2211"/>
                    <a:pt x="319" y="2142"/>
                    <a:pt x="193" y="2006"/>
                  </a:cubicBezTo>
                  <a:cubicBezTo>
                    <a:pt x="63" y="1869"/>
                    <a:pt x="0" y="1686"/>
                    <a:pt x="0" y="1457"/>
                  </a:cubicBezTo>
                  <a:cubicBezTo>
                    <a:pt x="0" y="1243"/>
                    <a:pt x="66" y="1068"/>
                    <a:pt x="203" y="928"/>
                  </a:cubicBezTo>
                  <a:cubicBezTo>
                    <a:pt x="336" y="791"/>
                    <a:pt x="509" y="722"/>
                    <a:pt x="718" y="722"/>
                  </a:cubicBezTo>
                  <a:cubicBezTo>
                    <a:pt x="815" y="722"/>
                    <a:pt x="918" y="742"/>
                    <a:pt x="1034" y="782"/>
                  </a:cubicBezTo>
                  <a:lnTo>
                    <a:pt x="10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824" name="Freeform 61"/>
            <p:cNvSpPr/>
            <p:nvPr/>
          </p:nvSpPr>
          <p:spPr>
            <a:xfrm>
              <a:off x="12767040" y="-1237320"/>
              <a:ext cx="473400" cy="542880"/>
            </a:xfrm>
            <a:custGeom>
              <a:avLst/>
              <a:gdLst/>
              <a:ahLst/>
              <a:rect l="0" t="0" r="r" b="b"/>
              <a:pathLst>
                <a:path w="1315" h="1508">
                  <a:moveTo>
                    <a:pt x="297" y="609"/>
                  </a:moveTo>
                  <a:lnTo>
                    <a:pt x="1029" y="609"/>
                  </a:lnTo>
                  <a:cubicBezTo>
                    <a:pt x="1021" y="496"/>
                    <a:pt x="986" y="406"/>
                    <a:pt x="925" y="343"/>
                  </a:cubicBezTo>
                  <a:cubicBezTo>
                    <a:pt x="862" y="283"/>
                    <a:pt x="782" y="250"/>
                    <a:pt x="679" y="250"/>
                  </a:cubicBezTo>
                  <a:cubicBezTo>
                    <a:pt x="575" y="250"/>
                    <a:pt x="489" y="283"/>
                    <a:pt x="423" y="343"/>
                  </a:cubicBezTo>
                  <a:cubicBezTo>
                    <a:pt x="356" y="406"/>
                    <a:pt x="313" y="496"/>
                    <a:pt x="297" y="609"/>
                  </a:cubicBezTo>
                  <a:moveTo>
                    <a:pt x="1314" y="782"/>
                  </a:moveTo>
                  <a:lnTo>
                    <a:pt x="290" y="782"/>
                  </a:lnTo>
                  <a:cubicBezTo>
                    <a:pt x="297" y="920"/>
                    <a:pt x="343" y="1031"/>
                    <a:pt x="429" y="1114"/>
                  </a:cubicBezTo>
                  <a:cubicBezTo>
                    <a:pt x="516" y="1197"/>
                    <a:pt x="626" y="1237"/>
                    <a:pt x="762" y="1237"/>
                  </a:cubicBezTo>
                  <a:cubicBezTo>
                    <a:pt x="952" y="1237"/>
                    <a:pt x="1128" y="1181"/>
                    <a:pt x="1286" y="1060"/>
                  </a:cubicBezTo>
                  <a:lnTo>
                    <a:pt x="1286" y="1344"/>
                  </a:lnTo>
                  <a:cubicBezTo>
                    <a:pt x="1198" y="1404"/>
                    <a:pt x="1111" y="1443"/>
                    <a:pt x="1025" y="1469"/>
                  </a:cubicBezTo>
                  <a:cubicBezTo>
                    <a:pt x="938" y="1497"/>
                    <a:pt x="834" y="1507"/>
                    <a:pt x="715" y="1507"/>
                  </a:cubicBezTo>
                  <a:cubicBezTo>
                    <a:pt x="556" y="1507"/>
                    <a:pt x="426" y="1473"/>
                    <a:pt x="326" y="1407"/>
                  </a:cubicBezTo>
                  <a:cubicBezTo>
                    <a:pt x="230" y="1340"/>
                    <a:pt x="150" y="1253"/>
                    <a:pt x="90" y="1141"/>
                  </a:cubicBezTo>
                  <a:cubicBezTo>
                    <a:pt x="30" y="1027"/>
                    <a:pt x="0" y="898"/>
                    <a:pt x="0" y="749"/>
                  </a:cubicBezTo>
                  <a:cubicBezTo>
                    <a:pt x="0" y="529"/>
                    <a:pt x="64" y="346"/>
                    <a:pt x="187" y="206"/>
                  </a:cubicBezTo>
                  <a:cubicBezTo>
                    <a:pt x="313" y="69"/>
                    <a:pt x="476" y="0"/>
                    <a:pt x="679" y="0"/>
                  </a:cubicBezTo>
                  <a:cubicBezTo>
                    <a:pt x="872" y="0"/>
                    <a:pt x="1025" y="67"/>
                    <a:pt x="1141" y="203"/>
                  </a:cubicBezTo>
                  <a:cubicBezTo>
                    <a:pt x="1254" y="340"/>
                    <a:pt x="1314" y="519"/>
                    <a:pt x="1314" y="745"/>
                  </a:cubicBezTo>
                  <a:lnTo>
                    <a:pt x="1314" y="7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825" name="Freeform 62"/>
            <p:cNvSpPr/>
            <p:nvPr/>
          </p:nvSpPr>
          <p:spPr>
            <a:xfrm>
              <a:off x="11562840" y="-1655640"/>
              <a:ext cx="484200" cy="362520"/>
            </a:xfrm>
            <a:custGeom>
              <a:avLst/>
              <a:gdLst/>
              <a:ahLst/>
              <a:rect l="0" t="0" r="r" b="b"/>
              <a:pathLst>
                <a:path w="1345" h="1007">
                  <a:moveTo>
                    <a:pt x="200" y="839"/>
                  </a:moveTo>
                  <a:lnTo>
                    <a:pt x="1145" y="839"/>
                  </a:lnTo>
                  <a:lnTo>
                    <a:pt x="1145" y="1006"/>
                  </a:lnTo>
                  <a:lnTo>
                    <a:pt x="200" y="1006"/>
                  </a:lnTo>
                  <a:lnTo>
                    <a:pt x="200" y="839"/>
                  </a:lnTo>
                  <a:moveTo>
                    <a:pt x="794" y="122"/>
                  </a:moveTo>
                  <a:cubicBezTo>
                    <a:pt x="794" y="189"/>
                    <a:pt x="739" y="244"/>
                    <a:pt x="672" y="244"/>
                  </a:cubicBezTo>
                  <a:cubicBezTo>
                    <a:pt x="605" y="244"/>
                    <a:pt x="550" y="189"/>
                    <a:pt x="550" y="122"/>
                  </a:cubicBezTo>
                  <a:cubicBezTo>
                    <a:pt x="550" y="55"/>
                    <a:pt x="605" y="0"/>
                    <a:pt x="672" y="0"/>
                  </a:cubicBezTo>
                  <a:cubicBezTo>
                    <a:pt x="739" y="0"/>
                    <a:pt x="794" y="55"/>
                    <a:pt x="794" y="122"/>
                  </a:cubicBezTo>
                  <a:moveTo>
                    <a:pt x="1344" y="532"/>
                  </a:moveTo>
                  <a:cubicBezTo>
                    <a:pt x="1344" y="642"/>
                    <a:pt x="1254" y="731"/>
                    <a:pt x="1145" y="731"/>
                  </a:cubicBezTo>
                  <a:cubicBezTo>
                    <a:pt x="1035" y="731"/>
                    <a:pt x="946" y="642"/>
                    <a:pt x="946" y="532"/>
                  </a:cubicBezTo>
                  <a:cubicBezTo>
                    <a:pt x="946" y="422"/>
                    <a:pt x="1035" y="332"/>
                    <a:pt x="1145" y="332"/>
                  </a:cubicBezTo>
                  <a:cubicBezTo>
                    <a:pt x="1254" y="332"/>
                    <a:pt x="1344" y="422"/>
                    <a:pt x="1344" y="532"/>
                  </a:cubicBezTo>
                  <a:moveTo>
                    <a:pt x="871" y="532"/>
                  </a:moveTo>
                  <a:cubicBezTo>
                    <a:pt x="871" y="642"/>
                    <a:pt x="782" y="731"/>
                    <a:pt x="672" y="731"/>
                  </a:cubicBezTo>
                  <a:cubicBezTo>
                    <a:pt x="562" y="731"/>
                    <a:pt x="473" y="642"/>
                    <a:pt x="473" y="532"/>
                  </a:cubicBezTo>
                  <a:cubicBezTo>
                    <a:pt x="473" y="422"/>
                    <a:pt x="562" y="332"/>
                    <a:pt x="672" y="332"/>
                  </a:cubicBezTo>
                  <a:cubicBezTo>
                    <a:pt x="782" y="332"/>
                    <a:pt x="871" y="422"/>
                    <a:pt x="871" y="532"/>
                  </a:cubicBezTo>
                  <a:moveTo>
                    <a:pt x="398" y="532"/>
                  </a:moveTo>
                  <a:cubicBezTo>
                    <a:pt x="398" y="642"/>
                    <a:pt x="309" y="731"/>
                    <a:pt x="200" y="731"/>
                  </a:cubicBezTo>
                  <a:cubicBezTo>
                    <a:pt x="89" y="731"/>
                    <a:pt x="0" y="642"/>
                    <a:pt x="0" y="532"/>
                  </a:cubicBezTo>
                  <a:cubicBezTo>
                    <a:pt x="0" y="422"/>
                    <a:pt x="89" y="332"/>
                    <a:pt x="200" y="332"/>
                  </a:cubicBezTo>
                  <a:cubicBezTo>
                    <a:pt x="309" y="332"/>
                    <a:pt x="398" y="422"/>
                    <a:pt x="398" y="532"/>
                  </a:cubicBez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  <p:sp>
          <p:nvSpPr>
            <p:cNvPr id="826" name="Freeform 63"/>
            <p:cNvSpPr/>
            <p:nvPr/>
          </p:nvSpPr>
          <p:spPr>
            <a:xfrm>
              <a:off x="11745000" y="-566640"/>
              <a:ext cx="756720" cy="253080"/>
            </a:xfrm>
            <a:custGeom>
              <a:avLst/>
              <a:gdLst/>
              <a:ahLst/>
              <a:rect l="0" t="0" r="r" b="b"/>
              <a:pathLst>
                <a:path w="2102" h="703">
                  <a:moveTo>
                    <a:pt x="1910" y="0"/>
                  </a:moveTo>
                  <a:cubicBezTo>
                    <a:pt x="1829" y="0"/>
                    <a:pt x="1759" y="26"/>
                    <a:pt x="1709" y="80"/>
                  </a:cubicBezTo>
                  <a:cubicBezTo>
                    <a:pt x="1660" y="132"/>
                    <a:pt x="1636" y="204"/>
                    <a:pt x="1636" y="289"/>
                  </a:cubicBezTo>
                  <a:cubicBezTo>
                    <a:pt x="1636" y="374"/>
                    <a:pt x="1660" y="446"/>
                    <a:pt x="1709" y="499"/>
                  </a:cubicBezTo>
                  <a:cubicBezTo>
                    <a:pt x="1759" y="552"/>
                    <a:pt x="1829" y="578"/>
                    <a:pt x="1910" y="578"/>
                  </a:cubicBezTo>
                  <a:cubicBezTo>
                    <a:pt x="1942" y="578"/>
                    <a:pt x="1973" y="573"/>
                    <a:pt x="2002" y="566"/>
                  </a:cubicBezTo>
                  <a:cubicBezTo>
                    <a:pt x="2031" y="556"/>
                    <a:pt x="2059" y="542"/>
                    <a:pt x="2085" y="525"/>
                  </a:cubicBezTo>
                  <a:lnTo>
                    <a:pt x="2100" y="514"/>
                  </a:lnTo>
                  <a:lnTo>
                    <a:pt x="2100" y="495"/>
                  </a:lnTo>
                  <a:lnTo>
                    <a:pt x="2100" y="426"/>
                  </a:lnTo>
                  <a:lnTo>
                    <a:pt x="2100" y="345"/>
                  </a:lnTo>
                  <a:lnTo>
                    <a:pt x="2040" y="401"/>
                  </a:lnTo>
                  <a:cubicBezTo>
                    <a:pt x="2022" y="419"/>
                    <a:pt x="2001" y="432"/>
                    <a:pt x="1981" y="440"/>
                  </a:cubicBezTo>
                  <a:lnTo>
                    <a:pt x="1980" y="440"/>
                  </a:lnTo>
                  <a:cubicBezTo>
                    <a:pt x="1960" y="449"/>
                    <a:pt x="1938" y="453"/>
                    <a:pt x="1914" y="453"/>
                  </a:cubicBezTo>
                  <a:cubicBezTo>
                    <a:pt x="1865" y="453"/>
                    <a:pt x="1835" y="440"/>
                    <a:pt x="1812" y="414"/>
                  </a:cubicBezTo>
                  <a:cubicBezTo>
                    <a:pt x="1790" y="388"/>
                    <a:pt x="1776" y="348"/>
                    <a:pt x="1776" y="289"/>
                  </a:cubicBezTo>
                  <a:cubicBezTo>
                    <a:pt x="1776" y="230"/>
                    <a:pt x="1790" y="190"/>
                    <a:pt x="1812" y="165"/>
                  </a:cubicBezTo>
                  <a:cubicBezTo>
                    <a:pt x="1835" y="139"/>
                    <a:pt x="1865" y="125"/>
                    <a:pt x="1914" y="125"/>
                  </a:cubicBezTo>
                  <a:cubicBezTo>
                    <a:pt x="1938" y="125"/>
                    <a:pt x="1960" y="130"/>
                    <a:pt x="1980" y="138"/>
                  </a:cubicBezTo>
                  <a:lnTo>
                    <a:pt x="1981" y="138"/>
                  </a:lnTo>
                  <a:cubicBezTo>
                    <a:pt x="2001" y="147"/>
                    <a:pt x="2022" y="160"/>
                    <a:pt x="2040" y="177"/>
                  </a:cubicBezTo>
                  <a:lnTo>
                    <a:pt x="2100" y="233"/>
                  </a:lnTo>
                  <a:lnTo>
                    <a:pt x="2100" y="152"/>
                  </a:lnTo>
                  <a:lnTo>
                    <a:pt x="2101" y="64"/>
                  </a:lnTo>
                  <a:cubicBezTo>
                    <a:pt x="2070" y="42"/>
                    <a:pt x="2033" y="23"/>
                    <a:pt x="2002" y="14"/>
                  </a:cubicBezTo>
                  <a:cubicBezTo>
                    <a:pt x="1973" y="6"/>
                    <a:pt x="1942" y="0"/>
                    <a:pt x="1910" y="0"/>
                  </a:cubicBezTo>
                  <a:moveTo>
                    <a:pt x="0" y="9"/>
                  </a:moveTo>
                  <a:lnTo>
                    <a:pt x="0" y="349"/>
                  </a:lnTo>
                  <a:cubicBezTo>
                    <a:pt x="0" y="419"/>
                    <a:pt x="17" y="478"/>
                    <a:pt x="57" y="518"/>
                  </a:cubicBezTo>
                  <a:cubicBezTo>
                    <a:pt x="97" y="559"/>
                    <a:pt x="154" y="578"/>
                    <a:pt x="222" y="578"/>
                  </a:cubicBezTo>
                  <a:cubicBezTo>
                    <a:pt x="290" y="578"/>
                    <a:pt x="348" y="559"/>
                    <a:pt x="387" y="518"/>
                  </a:cubicBezTo>
                  <a:cubicBezTo>
                    <a:pt x="427" y="478"/>
                    <a:pt x="444" y="419"/>
                    <a:pt x="444" y="349"/>
                  </a:cubicBezTo>
                  <a:lnTo>
                    <a:pt x="444" y="45"/>
                  </a:lnTo>
                  <a:lnTo>
                    <a:pt x="444" y="9"/>
                  </a:lnTo>
                  <a:lnTo>
                    <a:pt x="306" y="9"/>
                  </a:lnTo>
                  <a:lnTo>
                    <a:pt x="306" y="45"/>
                  </a:lnTo>
                  <a:lnTo>
                    <a:pt x="306" y="341"/>
                  </a:lnTo>
                  <a:cubicBezTo>
                    <a:pt x="306" y="389"/>
                    <a:pt x="298" y="419"/>
                    <a:pt x="287" y="432"/>
                  </a:cubicBezTo>
                  <a:cubicBezTo>
                    <a:pt x="276" y="445"/>
                    <a:pt x="258" y="454"/>
                    <a:pt x="222" y="454"/>
                  </a:cubicBezTo>
                  <a:cubicBezTo>
                    <a:pt x="186" y="454"/>
                    <a:pt x="168" y="445"/>
                    <a:pt x="157" y="432"/>
                  </a:cubicBezTo>
                  <a:cubicBezTo>
                    <a:pt x="147" y="419"/>
                    <a:pt x="137" y="389"/>
                    <a:pt x="137" y="341"/>
                  </a:cubicBezTo>
                  <a:lnTo>
                    <a:pt x="137" y="45"/>
                  </a:lnTo>
                  <a:lnTo>
                    <a:pt x="137" y="9"/>
                  </a:lnTo>
                  <a:lnTo>
                    <a:pt x="0" y="9"/>
                  </a:lnTo>
                  <a:moveTo>
                    <a:pt x="666" y="9"/>
                  </a:moveTo>
                  <a:lnTo>
                    <a:pt x="666" y="45"/>
                  </a:lnTo>
                  <a:lnTo>
                    <a:pt x="666" y="532"/>
                  </a:lnTo>
                  <a:lnTo>
                    <a:pt x="666" y="568"/>
                  </a:lnTo>
                  <a:lnTo>
                    <a:pt x="701" y="568"/>
                  </a:lnTo>
                  <a:lnTo>
                    <a:pt x="767" y="568"/>
                  </a:lnTo>
                  <a:lnTo>
                    <a:pt x="803" y="568"/>
                  </a:lnTo>
                  <a:lnTo>
                    <a:pt x="803" y="532"/>
                  </a:lnTo>
                  <a:lnTo>
                    <a:pt x="803" y="362"/>
                  </a:lnTo>
                  <a:lnTo>
                    <a:pt x="839" y="362"/>
                  </a:lnTo>
                  <a:cubicBezTo>
                    <a:pt x="860" y="362"/>
                    <a:pt x="873" y="366"/>
                    <a:pt x="880" y="371"/>
                  </a:cubicBezTo>
                  <a:lnTo>
                    <a:pt x="881" y="371"/>
                  </a:lnTo>
                  <a:cubicBezTo>
                    <a:pt x="887" y="376"/>
                    <a:pt x="901" y="392"/>
                    <a:pt x="916" y="423"/>
                  </a:cubicBezTo>
                  <a:lnTo>
                    <a:pt x="979" y="549"/>
                  </a:lnTo>
                  <a:lnTo>
                    <a:pt x="989" y="568"/>
                  </a:lnTo>
                  <a:lnTo>
                    <a:pt x="1010" y="568"/>
                  </a:lnTo>
                  <a:lnTo>
                    <a:pt x="1081" y="568"/>
                  </a:lnTo>
                  <a:lnTo>
                    <a:pt x="1139" y="568"/>
                  </a:lnTo>
                  <a:lnTo>
                    <a:pt x="1113" y="517"/>
                  </a:lnTo>
                  <a:lnTo>
                    <a:pt x="1046" y="384"/>
                  </a:lnTo>
                  <a:cubicBezTo>
                    <a:pt x="1032" y="355"/>
                    <a:pt x="1017" y="331"/>
                    <a:pt x="1001" y="312"/>
                  </a:cubicBezTo>
                  <a:lnTo>
                    <a:pt x="1000" y="312"/>
                  </a:lnTo>
                  <a:cubicBezTo>
                    <a:pt x="1000" y="311"/>
                    <a:pt x="999" y="310"/>
                    <a:pt x="998" y="309"/>
                  </a:cubicBezTo>
                  <a:cubicBezTo>
                    <a:pt x="1008" y="301"/>
                    <a:pt x="1016" y="292"/>
                    <a:pt x="1023" y="282"/>
                  </a:cubicBezTo>
                  <a:cubicBezTo>
                    <a:pt x="1024" y="282"/>
                    <a:pt x="1024" y="282"/>
                    <a:pt x="1024" y="282"/>
                  </a:cubicBezTo>
                  <a:cubicBezTo>
                    <a:pt x="1043" y="255"/>
                    <a:pt x="1052" y="220"/>
                    <a:pt x="1052" y="185"/>
                  </a:cubicBezTo>
                  <a:cubicBezTo>
                    <a:pt x="1052" y="131"/>
                    <a:pt x="1034" y="84"/>
                    <a:pt x="998" y="53"/>
                  </a:cubicBezTo>
                  <a:cubicBezTo>
                    <a:pt x="961" y="22"/>
                    <a:pt x="911" y="9"/>
                    <a:pt x="850" y="9"/>
                  </a:cubicBezTo>
                  <a:lnTo>
                    <a:pt x="701" y="9"/>
                  </a:lnTo>
                  <a:lnTo>
                    <a:pt x="666" y="9"/>
                  </a:lnTo>
                  <a:moveTo>
                    <a:pt x="1299" y="499"/>
                  </a:moveTo>
                  <a:cubicBezTo>
                    <a:pt x="1299" y="538"/>
                    <a:pt x="1291" y="561"/>
                    <a:pt x="1288" y="566"/>
                  </a:cubicBezTo>
                  <a:cubicBezTo>
                    <a:pt x="1284" y="571"/>
                    <a:pt x="1277" y="575"/>
                    <a:pt x="1254" y="575"/>
                  </a:cubicBezTo>
                  <a:lnTo>
                    <a:pt x="1234" y="575"/>
                  </a:lnTo>
                  <a:lnTo>
                    <a:pt x="1199" y="575"/>
                  </a:lnTo>
                  <a:lnTo>
                    <a:pt x="1199" y="612"/>
                  </a:lnTo>
                  <a:lnTo>
                    <a:pt x="1199" y="667"/>
                  </a:lnTo>
                  <a:lnTo>
                    <a:pt x="1199" y="702"/>
                  </a:lnTo>
                  <a:lnTo>
                    <a:pt x="1234" y="702"/>
                  </a:lnTo>
                  <a:lnTo>
                    <a:pt x="1259" y="702"/>
                  </a:lnTo>
                  <a:cubicBezTo>
                    <a:pt x="1315" y="702"/>
                    <a:pt x="1363" y="686"/>
                    <a:pt x="1394" y="650"/>
                  </a:cubicBezTo>
                  <a:cubicBezTo>
                    <a:pt x="1424" y="614"/>
                    <a:pt x="1436" y="562"/>
                    <a:pt x="1436" y="499"/>
                  </a:cubicBezTo>
                  <a:lnTo>
                    <a:pt x="1436" y="45"/>
                  </a:lnTo>
                  <a:lnTo>
                    <a:pt x="1436" y="9"/>
                  </a:lnTo>
                  <a:lnTo>
                    <a:pt x="1400" y="9"/>
                  </a:lnTo>
                  <a:lnTo>
                    <a:pt x="1299" y="9"/>
                  </a:lnTo>
                  <a:lnTo>
                    <a:pt x="1299" y="499"/>
                  </a:lnTo>
                  <a:moveTo>
                    <a:pt x="803" y="134"/>
                  </a:moveTo>
                  <a:lnTo>
                    <a:pt x="850" y="134"/>
                  </a:lnTo>
                  <a:cubicBezTo>
                    <a:pt x="877" y="134"/>
                    <a:pt x="891" y="140"/>
                    <a:pt x="898" y="147"/>
                  </a:cubicBezTo>
                  <a:cubicBezTo>
                    <a:pt x="906" y="154"/>
                    <a:pt x="911" y="163"/>
                    <a:pt x="911" y="185"/>
                  </a:cubicBezTo>
                  <a:cubicBezTo>
                    <a:pt x="911" y="207"/>
                    <a:pt x="906" y="217"/>
                    <a:pt x="898" y="224"/>
                  </a:cubicBezTo>
                  <a:cubicBezTo>
                    <a:pt x="891" y="231"/>
                    <a:pt x="877" y="237"/>
                    <a:pt x="850" y="237"/>
                  </a:cubicBezTo>
                  <a:lnTo>
                    <a:pt x="803" y="237"/>
                  </a:lnTo>
                  <a:lnTo>
                    <a:pt x="803" y="134"/>
                  </a:ln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</p:grpSp>
      <p:grpSp>
        <p:nvGrpSpPr>
          <p:cNvPr id="827" name="Group 64"/>
          <p:cNvGrpSpPr/>
          <p:nvPr/>
        </p:nvGrpSpPr>
        <p:grpSpPr>
          <a:xfrm>
            <a:off x="10943640" y="1455480"/>
            <a:ext cx="3648960" cy="1640160"/>
            <a:chOff x="10943640" y="1455480"/>
            <a:chExt cx="3648960" cy="1640160"/>
          </a:xfrm>
        </p:grpSpPr>
        <p:sp>
          <p:nvSpPr>
            <p:cNvPr id="828" name="Freeform 65"/>
            <p:cNvSpPr/>
            <p:nvPr/>
          </p:nvSpPr>
          <p:spPr>
            <a:xfrm>
              <a:off x="12101400" y="2586600"/>
              <a:ext cx="2491560" cy="509400"/>
            </a:xfrm>
            <a:custGeom>
              <a:avLst/>
              <a:gdLst/>
              <a:ahLst/>
              <a:rect l="0" t="0" r="r" b="b"/>
              <a:pathLst>
                <a:path w="6921" h="1415">
                  <a:moveTo>
                    <a:pt x="5744" y="0"/>
                  </a:moveTo>
                  <a:lnTo>
                    <a:pt x="4585" y="1011"/>
                  </a:lnTo>
                  <a:lnTo>
                    <a:pt x="607" y="1011"/>
                  </a:lnTo>
                  <a:cubicBezTo>
                    <a:pt x="567" y="885"/>
                    <a:pt x="450" y="793"/>
                    <a:pt x="311" y="793"/>
                  </a:cubicBezTo>
                  <a:cubicBezTo>
                    <a:pt x="139" y="793"/>
                    <a:pt x="0" y="931"/>
                    <a:pt x="0" y="1103"/>
                  </a:cubicBezTo>
                  <a:cubicBezTo>
                    <a:pt x="0" y="1274"/>
                    <a:pt x="139" y="1414"/>
                    <a:pt x="311" y="1414"/>
                  </a:cubicBezTo>
                  <a:cubicBezTo>
                    <a:pt x="450" y="1414"/>
                    <a:pt x="567" y="1321"/>
                    <a:pt x="607" y="1195"/>
                  </a:cubicBezTo>
                  <a:lnTo>
                    <a:pt x="4654" y="1195"/>
                  </a:lnTo>
                  <a:lnTo>
                    <a:pt x="5812" y="184"/>
                  </a:lnTo>
                  <a:lnTo>
                    <a:pt x="6827" y="184"/>
                  </a:lnTo>
                  <a:cubicBezTo>
                    <a:pt x="6828" y="184"/>
                    <a:pt x="6831" y="184"/>
                    <a:pt x="6834" y="184"/>
                  </a:cubicBezTo>
                  <a:cubicBezTo>
                    <a:pt x="6881" y="180"/>
                    <a:pt x="6920" y="140"/>
                    <a:pt x="6920" y="91"/>
                  </a:cubicBezTo>
                  <a:cubicBezTo>
                    <a:pt x="6920" y="43"/>
                    <a:pt x="6881" y="4"/>
                    <a:pt x="6834" y="0"/>
                  </a:cubicBezTo>
                  <a:lnTo>
                    <a:pt x="6827" y="0"/>
                  </a:lnTo>
                  <a:lnTo>
                    <a:pt x="5744" y="0"/>
                  </a:lnTo>
                  <a:moveTo>
                    <a:pt x="311" y="971"/>
                  </a:moveTo>
                  <a:cubicBezTo>
                    <a:pt x="384" y="971"/>
                    <a:pt x="445" y="1030"/>
                    <a:pt x="445" y="1103"/>
                  </a:cubicBezTo>
                  <a:cubicBezTo>
                    <a:pt x="445" y="1176"/>
                    <a:pt x="385" y="1236"/>
                    <a:pt x="311" y="1236"/>
                  </a:cubicBezTo>
                  <a:cubicBezTo>
                    <a:pt x="237" y="1236"/>
                    <a:pt x="177" y="1176"/>
                    <a:pt x="177" y="1103"/>
                  </a:cubicBezTo>
                  <a:cubicBezTo>
                    <a:pt x="177" y="1030"/>
                    <a:pt x="237" y="971"/>
                    <a:pt x="311" y="971"/>
                  </a:cubicBez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  <p:sp>
          <p:nvSpPr>
            <p:cNvPr id="829" name="Freeform 66"/>
            <p:cNvSpPr/>
            <p:nvPr/>
          </p:nvSpPr>
          <p:spPr>
            <a:xfrm>
              <a:off x="11571480" y="1908000"/>
              <a:ext cx="550440" cy="754200"/>
            </a:xfrm>
            <a:custGeom>
              <a:avLst/>
              <a:gdLst/>
              <a:ahLst/>
              <a:rect l="0" t="0" r="r" b="b"/>
              <a:pathLst>
                <a:path w="1529" h="2095">
                  <a:moveTo>
                    <a:pt x="218" y="1"/>
                  </a:moveTo>
                  <a:cubicBezTo>
                    <a:pt x="98" y="0"/>
                    <a:pt x="0" y="97"/>
                    <a:pt x="0" y="216"/>
                  </a:cubicBezTo>
                  <a:lnTo>
                    <a:pt x="0" y="263"/>
                  </a:lnTo>
                  <a:lnTo>
                    <a:pt x="0" y="1831"/>
                  </a:lnTo>
                  <a:lnTo>
                    <a:pt x="0" y="1878"/>
                  </a:lnTo>
                  <a:cubicBezTo>
                    <a:pt x="0" y="1997"/>
                    <a:pt x="96" y="2094"/>
                    <a:pt x="216" y="2094"/>
                  </a:cubicBezTo>
                  <a:lnTo>
                    <a:pt x="263" y="2094"/>
                  </a:lnTo>
                  <a:lnTo>
                    <a:pt x="1528" y="2094"/>
                  </a:lnTo>
                  <a:lnTo>
                    <a:pt x="1528" y="1991"/>
                  </a:lnTo>
                  <a:lnTo>
                    <a:pt x="1528" y="1944"/>
                  </a:lnTo>
                  <a:cubicBezTo>
                    <a:pt x="1528" y="1828"/>
                    <a:pt x="1436" y="1733"/>
                    <a:pt x="1322" y="1728"/>
                  </a:cubicBezTo>
                  <a:lnTo>
                    <a:pt x="441" y="1728"/>
                  </a:lnTo>
                  <a:lnTo>
                    <a:pt x="441" y="1168"/>
                  </a:lnTo>
                  <a:lnTo>
                    <a:pt x="983" y="1168"/>
                  </a:lnTo>
                  <a:lnTo>
                    <a:pt x="1031" y="1168"/>
                  </a:lnTo>
                  <a:cubicBezTo>
                    <a:pt x="1151" y="1168"/>
                    <a:pt x="1248" y="1073"/>
                    <a:pt x="1248" y="952"/>
                  </a:cubicBezTo>
                  <a:lnTo>
                    <a:pt x="1248" y="906"/>
                  </a:lnTo>
                  <a:lnTo>
                    <a:pt x="1248" y="799"/>
                  </a:lnTo>
                  <a:lnTo>
                    <a:pt x="441" y="799"/>
                  </a:lnTo>
                  <a:lnTo>
                    <a:pt x="441" y="369"/>
                  </a:lnTo>
                  <a:lnTo>
                    <a:pt x="1325" y="369"/>
                  </a:lnTo>
                  <a:cubicBezTo>
                    <a:pt x="1437" y="361"/>
                    <a:pt x="1528" y="270"/>
                    <a:pt x="1528" y="155"/>
                  </a:cubicBezTo>
                  <a:lnTo>
                    <a:pt x="1528" y="108"/>
                  </a:lnTo>
                  <a:lnTo>
                    <a:pt x="1528" y="1"/>
                  </a:lnTo>
                  <a:lnTo>
                    <a:pt x="266" y="1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30" name="Freeform 67"/>
            <p:cNvSpPr/>
            <p:nvPr/>
          </p:nvSpPr>
          <p:spPr>
            <a:xfrm>
              <a:off x="12136680" y="1908000"/>
              <a:ext cx="591120" cy="753840"/>
            </a:xfrm>
            <a:custGeom>
              <a:avLst/>
              <a:gdLst/>
              <a:ahLst/>
              <a:rect l="0" t="0" r="r" b="b"/>
              <a:pathLst>
                <a:path w="1642" h="2094">
                  <a:moveTo>
                    <a:pt x="216" y="1"/>
                  </a:moveTo>
                  <a:cubicBezTo>
                    <a:pt x="101" y="0"/>
                    <a:pt x="8" y="89"/>
                    <a:pt x="0" y="202"/>
                  </a:cubicBezTo>
                  <a:lnTo>
                    <a:pt x="0" y="368"/>
                  </a:lnTo>
                  <a:lnTo>
                    <a:pt x="602" y="368"/>
                  </a:lnTo>
                  <a:lnTo>
                    <a:pt x="602" y="2093"/>
                  </a:lnTo>
                  <a:lnTo>
                    <a:pt x="1038" y="2093"/>
                  </a:lnTo>
                  <a:lnTo>
                    <a:pt x="1038" y="368"/>
                  </a:lnTo>
                  <a:lnTo>
                    <a:pt x="1641" y="368"/>
                  </a:lnTo>
                  <a:lnTo>
                    <a:pt x="1641" y="264"/>
                  </a:lnTo>
                  <a:lnTo>
                    <a:pt x="1641" y="218"/>
                  </a:lnTo>
                  <a:cubicBezTo>
                    <a:pt x="1641" y="98"/>
                    <a:pt x="1544" y="1"/>
                    <a:pt x="1425" y="1"/>
                  </a:cubicBezTo>
                  <a:lnTo>
                    <a:pt x="1379" y="1"/>
                  </a:lnTo>
                  <a:lnTo>
                    <a:pt x="263" y="1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31" name="Freeform 68"/>
            <p:cNvSpPr/>
            <p:nvPr/>
          </p:nvSpPr>
          <p:spPr>
            <a:xfrm>
              <a:off x="13369680" y="1909080"/>
              <a:ext cx="158040" cy="752760"/>
            </a:xfrm>
            <a:custGeom>
              <a:avLst/>
              <a:gdLst/>
              <a:ahLst/>
              <a:rect l="0" t="0" r="r" b="b"/>
              <a:pathLst>
                <a:path w="439" h="2091">
                  <a:moveTo>
                    <a:pt x="203" y="0"/>
                  </a:moveTo>
                  <a:cubicBezTo>
                    <a:pt x="90" y="8"/>
                    <a:pt x="0" y="100"/>
                    <a:pt x="0" y="215"/>
                  </a:cubicBezTo>
                  <a:lnTo>
                    <a:pt x="0" y="263"/>
                  </a:lnTo>
                  <a:lnTo>
                    <a:pt x="0" y="2090"/>
                  </a:lnTo>
                  <a:lnTo>
                    <a:pt x="438" y="2090"/>
                  </a:lnTo>
                  <a:lnTo>
                    <a:pt x="438" y="0"/>
                  </a:lnTo>
                  <a:lnTo>
                    <a:pt x="266" y="0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32" name="Freeform 69"/>
            <p:cNvSpPr/>
            <p:nvPr/>
          </p:nvSpPr>
          <p:spPr>
            <a:xfrm>
              <a:off x="13569120" y="1909080"/>
              <a:ext cx="156960" cy="953280"/>
            </a:xfrm>
            <a:custGeom>
              <a:avLst/>
              <a:gdLst/>
              <a:ahLst/>
              <a:rect l="0" t="0" r="r" b="b"/>
              <a:pathLst>
                <a:path w="436" h="2648">
                  <a:moveTo>
                    <a:pt x="217" y="0"/>
                  </a:moveTo>
                  <a:cubicBezTo>
                    <a:pt x="97" y="0"/>
                    <a:pt x="0" y="96"/>
                    <a:pt x="0" y="216"/>
                  </a:cubicBezTo>
                  <a:lnTo>
                    <a:pt x="0" y="263"/>
                  </a:lnTo>
                  <a:lnTo>
                    <a:pt x="0" y="2647"/>
                  </a:lnTo>
                  <a:lnTo>
                    <a:pt x="172" y="2647"/>
                  </a:lnTo>
                  <a:lnTo>
                    <a:pt x="219" y="2647"/>
                  </a:lnTo>
                  <a:cubicBezTo>
                    <a:pt x="340" y="2647"/>
                    <a:pt x="435" y="2551"/>
                    <a:pt x="435" y="2431"/>
                  </a:cubicBezTo>
                  <a:lnTo>
                    <a:pt x="435" y="2384"/>
                  </a:lnTo>
                  <a:lnTo>
                    <a:pt x="435" y="0"/>
                  </a:lnTo>
                  <a:lnTo>
                    <a:pt x="265" y="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33" name="Freeform 70"/>
            <p:cNvSpPr/>
            <p:nvPr/>
          </p:nvSpPr>
          <p:spPr>
            <a:xfrm>
              <a:off x="13295520" y="1455480"/>
              <a:ext cx="506520" cy="379080"/>
            </a:xfrm>
            <a:custGeom>
              <a:avLst/>
              <a:gdLst/>
              <a:ahLst/>
              <a:rect l="0" t="0" r="r" b="b"/>
              <a:pathLst>
                <a:path w="1407" h="1053">
                  <a:moveTo>
                    <a:pt x="208" y="877"/>
                  </a:moveTo>
                  <a:lnTo>
                    <a:pt x="1198" y="877"/>
                  </a:lnTo>
                  <a:lnTo>
                    <a:pt x="1198" y="1052"/>
                  </a:lnTo>
                  <a:lnTo>
                    <a:pt x="208" y="1052"/>
                  </a:lnTo>
                  <a:lnTo>
                    <a:pt x="208" y="877"/>
                  </a:lnTo>
                  <a:moveTo>
                    <a:pt x="830" y="128"/>
                  </a:moveTo>
                  <a:cubicBezTo>
                    <a:pt x="830" y="198"/>
                    <a:pt x="773" y="255"/>
                    <a:pt x="703" y="255"/>
                  </a:cubicBezTo>
                  <a:cubicBezTo>
                    <a:pt x="632" y="255"/>
                    <a:pt x="575" y="198"/>
                    <a:pt x="575" y="128"/>
                  </a:cubicBezTo>
                  <a:cubicBezTo>
                    <a:pt x="575" y="57"/>
                    <a:pt x="632" y="0"/>
                    <a:pt x="703" y="0"/>
                  </a:cubicBezTo>
                  <a:cubicBezTo>
                    <a:pt x="773" y="0"/>
                    <a:pt x="830" y="57"/>
                    <a:pt x="830" y="128"/>
                  </a:cubicBezTo>
                  <a:moveTo>
                    <a:pt x="1406" y="556"/>
                  </a:moveTo>
                  <a:cubicBezTo>
                    <a:pt x="1406" y="671"/>
                    <a:pt x="1312" y="764"/>
                    <a:pt x="1197" y="764"/>
                  </a:cubicBezTo>
                  <a:cubicBezTo>
                    <a:pt x="1081" y="764"/>
                    <a:pt x="989" y="671"/>
                    <a:pt x="989" y="556"/>
                  </a:cubicBezTo>
                  <a:cubicBezTo>
                    <a:pt x="989" y="441"/>
                    <a:pt x="1081" y="347"/>
                    <a:pt x="1197" y="347"/>
                  </a:cubicBezTo>
                  <a:cubicBezTo>
                    <a:pt x="1312" y="347"/>
                    <a:pt x="1406" y="441"/>
                    <a:pt x="1406" y="556"/>
                  </a:cubicBezTo>
                  <a:moveTo>
                    <a:pt x="911" y="556"/>
                  </a:moveTo>
                  <a:cubicBezTo>
                    <a:pt x="911" y="671"/>
                    <a:pt x="818" y="764"/>
                    <a:pt x="703" y="764"/>
                  </a:cubicBezTo>
                  <a:cubicBezTo>
                    <a:pt x="588" y="764"/>
                    <a:pt x="495" y="671"/>
                    <a:pt x="495" y="556"/>
                  </a:cubicBezTo>
                  <a:cubicBezTo>
                    <a:pt x="495" y="441"/>
                    <a:pt x="588" y="347"/>
                    <a:pt x="703" y="347"/>
                  </a:cubicBezTo>
                  <a:cubicBezTo>
                    <a:pt x="818" y="347"/>
                    <a:pt x="911" y="441"/>
                    <a:pt x="911" y="556"/>
                  </a:cubicBezTo>
                  <a:moveTo>
                    <a:pt x="417" y="556"/>
                  </a:moveTo>
                  <a:cubicBezTo>
                    <a:pt x="417" y="671"/>
                    <a:pt x="323" y="764"/>
                    <a:pt x="208" y="764"/>
                  </a:cubicBezTo>
                  <a:cubicBezTo>
                    <a:pt x="93" y="764"/>
                    <a:pt x="0" y="671"/>
                    <a:pt x="0" y="556"/>
                  </a:cubicBezTo>
                  <a:cubicBezTo>
                    <a:pt x="0" y="441"/>
                    <a:pt x="93" y="347"/>
                    <a:pt x="208" y="347"/>
                  </a:cubicBezTo>
                  <a:cubicBezTo>
                    <a:pt x="323" y="347"/>
                    <a:pt x="417" y="441"/>
                    <a:pt x="417" y="556"/>
                  </a:cubicBez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  <p:sp>
          <p:nvSpPr>
            <p:cNvPr id="834" name="Freeform 71"/>
            <p:cNvSpPr/>
            <p:nvPr/>
          </p:nvSpPr>
          <p:spPr>
            <a:xfrm>
              <a:off x="10943640" y="2516760"/>
              <a:ext cx="2584080" cy="569160"/>
            </a:xfrm>
            <a:custGeom>
              <a:avLst/>
              <a:gdLst/>
              <a:ahLst/>
              <a:rect l="0" t="0" r="r" b="b"/>
              <a:pathLst>
                <a:path w="7178" h="1581">
                  <a:moveTo>
                    <a:pt x="791" y="0"/>
                  </a:moveTo>
                  <a:cubicBezTo>
                    <a:pt x="355" y="0"/>
                    <a:pt x="0" y="354"/>
                    <a:pt x="0" y="790"/>
                  </a:cubicBezTo>
                  <a:cubicBezTo>
                    <a:pt x="0" y="1227"/>
                    <a:pt x="355" y="1580"/>
                    <a:pt x="791" y="1580"/>
                  </a:cubicBezTo>
                  <a:cubicBezTo>
                    <a:pt x="1167" y="1580"/>
                    <a:pt x="1483" y="1316"/>
                    <a:pt x="1562" y="963"/>
                  </a:cubicBezTo>
                  <a:lnTo>
                    <a:pt x="7177" y="963"/>
                  </a:lnTo>
                  <a:lnTo>
                    <a:pt x="7177" y="615"/>
                  </a:lnTo>
                  <a:lnTo>
                    <a:pt x="1561" y="615"/>
                  </a:lnTo>
                  <a:cubicBezTo>
                    <a:pt x="1480" y="263"/>
                    <a:pt x="1167" y="0"/>
                    <a:pt x="791" y="0"/>
                  </a:cubicBezTo>
                  <a:moveTo>
                    <a:pt x="791" y="333"/>
                  </a:moveTo>
                  <a:cubicBezTo>
                    <a:pt x="1043" y="333"/>
                    <a:pt x="1246" y="538"/>
                    <a:pt x="1246" y="790"/>
                  </a:cubicBezTo>
                  <a:cubicBezTo>
                    <a:pt x="1246" y="1042"/>
                    <a:pt x="1043" y="1243"/>
                    <a:pt x="791" y="1243"/>
                  </a:cubicBezTo>
                  <a:cubicBezTo>
                    <a:pt x="539" y="1243"/>
                    <a:pt x="335" y="1042"/>
                    <a:pt x="335" y="790"/>
                  </a:cubicBezTo>
                  <a:cubicBezTo>
                    <a:pt x="335" y="538"/>
                    <a:pt x="540" y="333"/>
                    <a:pt x="791" y="333"/>
                  </a:cubicBez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  <p:sp>
          <p:nvSpPr>
            <p:cNvPr id="835" name="Freeform 72"/>
            <p:cNvSpPr/>
            <p:nvPr/>
          </p:nvSpPr>
          <p:spPr>
            <a:xfrm>
              <a:off x="12735000" y="1881720"/>
              <a:ext cx="608760" cy="787320"/>
            </a:xfrm>
            <a:custGeom>
              <a:avLst/>
              <a:gdLst/>
              <a:ahLst/>
              <a:rect l="0" t="0" r="r" b="b"/>
              <a:pathLst>
                <a:path w="1691" h="2187">
                  <a:moveTo>
                    <a:pt x="912" y="1811"/>
                  </a:moveTo>
                  <a:cubicBezTo>
                    <a:pt x="692" y="1820"/>
                    <a:pt x="561" y="1727"/>
                    <a:pt x="499" y="1634"/>
                  </a:cubicBezTo>
                  <a:cubicBezTo>
                    <a:pt x="405" y="1492"/>
                    <a:pt x="340" y="1488"/>
                    <a:pt x="273" y="1488"/>
                  </a:cubicBezTo>
                  <a:lnTo>
                    <a:pt x="30" y="1488"/>
                  </a:lnTo>
                  <a:cubicBezTo>
                    <a:pt x="30" y="2019"/>
                    <a:pt x="493" y="2169"/>
                    <a:pt x="850" y="2178"/>
                  </a:cubicBezTo>
                  <a:cubicBezTo>
                    <a:pt x="1201" y="2186"/>
                    <a:pt x="1690" y="2040"/>
                    <a:pt x="1686" y="1526"/>
                  </a:cubicBezTo>
                  <a:cubicBezTo>
                    <a:pt x="1681" y="998"/>
                    <a:pt x="1241" y="961"/>
                    <a:pt x="954" y="880"/>
                  </a:cubicBezTo>
                  <a:cubicBezTo>
                    <a:pt x="773" y="831"/>
                    <a:pt x="438" y="801"/>
                    <a:pt x="433" y="593"/>
                  </a:cubicBezTo>
                  <a:cubicBezTo>
                    <a:pt x="430" y="454"/>
                    <a:pt x="645" y="368"/>
                    <a:pt x="785" y="362"/>
                  </a:cubicBezTo>
                  <a:cubicBezTo>
                    <a:pt x="996" y="355"/>
                    <a:pt x="1091" y="438"/>
                    <a:pt x="1150" y="527"/>
                  </a:cubicBezTo>
                  <a:cubicBezTo>
                    <a:pt x="1241" y="662"/>
                    <a:pt x="1304" y="668"/>
                    <a:pt x="1369" y="668"/>
                  </a:cubicBezTo>
                  <a:lnTo>
                    <a:pt x="1604" y="668"/>
                  </a:lnTo>
                  <a:cubicBezTo>
                    <a:pt x="1604" y="158"/>
                    <a:pt x="1156" y="16"/>
                    <a:pt x="812" y="7"/>
                  </a:cubicBezTo>
                  <a:cubicBezTo>
                    <a:pt x="473" y="0"/>
                    <a:pt x="0" y="137"/>
                    <a:pt x="4" y="630"/>
                  </a:cubicBezTo>
                  <a:cubicBezTo>
                    <a:pt x="10" y="1136"/>
                    <a:pt x="434" y="1170"/>
                    <a:pt x="735" y="1255"/>
                  </a:cubicBezTo>
                  <a:cubicBezTo>
                    <a:pt x="948" y="1317"/>
                    <a:pt x="1270" y="1352"/>
                    <a:pt x="1275" y="1569"/>
                  </a:cubicBezTo>
                  <a:cubicBezTo>
                    <a:pt x="1278" y="1716"/>
                    <a:pt x="1057" y="1805"/>
                    <a:pt x="912" y="18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836" name="Freeform 73"/>
          <p:cNvSpPr/>
          <p:nvPr/>
        </p:nvSpPr>
        <p:spPr>
          <a:xfrm>
            <a:off x="2375640" y="6955560"/>
            <a:ext cx="864360" cy="248040"/>
          </a:xfrm>
          <a:custGeom>
            <a:avLst/>
            <a:gdLst/>
            <a:ahLst/>
            <a:rect l="0" t="0" r="r" b="b"/>
            <a:pathLst>
              <a:path w="2401" h="689">
                <a:moveTo>
                  <a:pt x="538" y="287"/>
                </a:moveTo>
                <a:cubicBezTo>
                  <a:pt x="518" y="251"/>
                  <a:pt x="485" y="237"/>
                  <a:pt x="446" y="237"/>
                </a:cubicBezTo>
                <a:cubicBezTo>
                  <a:pt x="391" y="237"/>
                  <a:pt x="346" y="277"/>
                  <a:pt x="346" y="344"/>
                </a:cubicBezTo>
                <a:cubicBezTo>
                  <a:pt x="346" y="412"/>
                  <a:pt x="388" y="451"/>
                  <a:pt x="449" y="451"/>
                </a:cubicBezTo>
                <a:cubicBezTo>
                  <a:pt x="487" y="451"/>
                  <a:pt x="520" y="429"/>
                  <a:pt x="539" y="397"/>
                </a:cubicBezTo>
                <a:lnTo>
                  <a:pt x="496" y="375"/>
                </a:lnTo>
                <a:cubicBezTo>
                  <a:pt x="487" y="398"/>
                  <a:pt x="472" y="405"/>
                  <a:pt x="454" y="405"/>
                </a:cubicBezTo>
                <a:cubicBezTo>
                  <a:pt x="422" y="405"/>
                  <a:pt x="408" y="378"/>
                  <a:pt x="408" y="344"/>
                </a:cubicBezTo>
                <a:cubicBezTo>
                  <a:pt x="408" y="309"/>
                  <a:pt x="420" y="283"/>
                  <a:pt x="454" y="283"/>
                </a:cubicBezTo>
                <a:cubicBezTo>
                  <a:pt x="463" y="283"/>
                  <a:pt x="482" y="288"/>
                  <a:pt x="492" y="311"/>
                </a:cubicBezTo>
                <a:lnTo>
                  <a:pt x="538" y="287"/>
                </a:lnTo>
                <a:moveTo>
                  <a:pt x="340" y="287"/>
                </a:moveTo>
                <a:cubicBezTo>
                  <a:pt x="320" y="251"/>
                  <a:pt x="287" y="237"/>
                  <a:pt x="248" y="237"/>
                </a:cubicBezTo>
                <a:cubicBezTo>
                  <a:pt x="193" y="237"/>
                  <a:pt x="148" y="277"/>
                  <a:pt x="148" y="344"/>
                </a:cubicBezTo>
                <a:cubicBezTo>
                  <a:pt x="148" y="412"/>
                  <a:pt x="190" y="451"/>
                  <a:pt x="250" y="451"/>
                </a:cubicBezTo>
                <a:cubicBezTo>
                  <a:pt x="289" y="451"/>
                  <a:pt x="322" y="429"/>
                  <a:pt x="341" y="397"/>
                </a:cubicBezTo>
                <a:lnTo>
                  <a:pt x="298" y="375"/>
                </a:lnTo>
                <a:cubicBezTo>
                  <a:pt x="289" y="398"/>
                  <a:pt x="274" y="405"/>
                  <a:pt x="256" y="405"/>
                </a:cubicBezTo>
                <a:cubicBezTo>
                  <a:pt x="224" y="405"/>
                  <a:pt x="209" y="378"/>
                  <a:pt x="209" y="344"/>
                </a:cubicBezTo>
                <a:cubicBezTo>
                  <a:pt x="209" y="309"/>
                  <a:pt x="222" y="283"/>
                  <a:pt x="256" y="283"/>
                </a:cubicBezTo>
                <a:cubicBezTo>
                  <a:pt x="265" y="283"/>
                  <a:pt x="283" y="288"/>
                  <a:pt x="293" y="311"/>
                </a:cubicBezTo>
                <a:lnTo>
                  <a:pt x="340" y="287"/>
                </a:lnTo>
                <a:moveTo>
                  <a:pt x="343" y="0"/>
                </a:moveTo>
                <a:cubicBezTo>
                  <a:pt x="249" y="0"/>
                  <a:pt x="165" y="35"/>
                  <a:pt x="101" y="99"/>
                </a:cubicBezTo>
                <a:cubicBezTo>
                  <a:pt x="36" y="166"/>
                  <a:pt x="0" y="254"/>
                  <a:pt x="0" y="344"/>
                </a:cubicBezTo>
                <a:cubicBezTo>
                  <a:pt x="0" y="435"/>
                  <a:pt x="35" y="519"/>
                  <a:pt x="101" y="585"/>
                </a:cubicBezTo>
                <a:cubicBezTo>
                  <a:pt x="166" y="651"/>
                  <a:pt x="252" y="688"/>
                  <a:pt x="343" y="688"/>
                </a:cubicBezTo>
                <a:cubicBezTo>
                  <a:pt x="433" y="688"/>
                  <a:pt x="521" y="651"/>
                  <a:pt x="589" y="585"/>
                </a:cubicBezTo>
                <a:cubicBezTo>
                  <a:pt x="653" y="521"/>
                  <a:pt x="687" y="438"/>
                  <a:pt x="687" y="344"/>
                </a:cubicBezTo>
                <a:cubicBezTo>
                  <a:pt x="687" y="250"/>
                  <a:pt x="653" y="165"/>
                  <a:pt x="588" y="100"/>
                </a:cubicBezTo>
                <a:cubicBezTo>
                  <a:pt x="521" y="35"/>
                  <a:pt x="438" y="0"/>
                  <a:pt x="343" y="0"/>
                </a:cubicBezTo>
                <a:moveTo>
                  <a:pt x="344" y="62"/>
                </a:moveTo>
                <a:cubicBezTo>
                  <a:pt x="421" y="62"/>
                  <a:pt x="489" y="91"/>
                  <a:pt x="543" y="144"/>
                </a:cubicBezTo>
                <a:cubicBezTo>
                  <a:pt x="596" y="197"/>
                  <a:pt x="625" y="268"/>
                  <a:pt x="625" y="344"/>
                </a:cubicBezTo>
                <a:cubicBezTo>
                  <a:pt x="625" y="421"/>
                  <a:pt x="597" y="488"/>
                  <a:pt x="545" y="540"/>
                </a:cubicBezTo>
                <a:cubicBezTo>
                  <a:pt x="488" y="595"/>
                  <a:pt x="418" y="624"/>
                  <a:pt x="344" y="624"/>
                </a:cubicBezTo>
                <a:cubicBezTo>
                  <a:pt x="269" y="624"/>
                  <a:pt x="200" y="595"/>
                  <a:pt x="146" y="541"/>
                </a:cubicBezTo>
                <a:cubicBezTo>
                  <a:pt x="93" y="487"/>
                  <a:pt x="63" y="417"/>
                  <a:pt x="63" y="344"/>
                </a:cubicBezTo>
                <a:cubicBezTo>
                  <a:pt x="63" y="269"/>
                  <a:pt x="93" y="198"/>
                  <a:pt x="146" y="144"/>
                </a:cubicBezTo>
                <a:cubicBezTo>
                  <a:pt x="198" y="90"/>
                  <a:pt x="267" y="62"/>
                  <a:pt x="344" y="62"/>
                </a:cubicBezTo>
                <a:moveTo>
                  <a:pt x="1207" y="0"/>
                </a:moveTo>
                <a:cubicBezTo>
                  <a:pt x="1112" y="0"/>
                  <a:pt x="1032" y="33"/>
                  <a:pt x="966" y="100"/>
                </a:cubicBezTo>
                <a:cubicBezTo>
                  <a:pt x="898" y="169"/>
                  <a:pt x="864" y="250"/>
                  <a:pt x="864" y="344"/>
                </a:cubicBezTo>
                <a:cubicBezTo>
                  <a:pt x="864" y="438"/>
                  <a:pt x="898" y="518"/>
                  <a:pt x="966" y="585"/>
                </a:cubicBezTo>
                <a:cubicBezTo>
                  <a:pt x="1034" y="654"/>
                  <a:pt x="1114" y="687"/>
                  <a:pt x="1207" y="687"/>
                </a:cubicBezTo>
                <a:cubicBezTo>
                  <a:pt x="1302" y="687"/>
                  <a:pt x="1383" y="653"/>
                  <a:pt x="1453" y="585"/>
                </a:cubicBezTo>
                <a:cubicBezTo>
                  <a:pt x="1519" y="520"/>
                  <a:pt x="1551" y="440"/>
                  <a:pt x="1551" y="344"/>
                </a:cubicBezTo>
                <a:cubicBezTo>
                  <a:pt x="1551" y="248"/>
                  <a:pt x="1518" y="166"/>
                  <a:pt x="1452" y="100"/>
                </a:cubicBezTo>
                <a:cubicBezTo>
                  <a:pt x="1385" y="33"/>
                  <a:pt x="1304" y="0"/>
                  <a:pt x="1207" y="0"/>
                </a:cubicBezTo>
                <a:moveTo>
                  <a:pt x="1208" y="62"/>
                </a:moveTo>
                <a:cubicBezTo>
                  <a:pt x="1286" y="62"/>
                  <a:pt x="1353" y="89"/>
                  <a:pt x="1407" y="144"/>
                </a:cubicBezTo>
                <a:cubicBezTo>
                  <a:pt x="1462" y="198"/>
                  <a:pt x="1489" y="266"/>
                  <a:pt x="1489" y="344"/>
                </a:cubicBezTo>
                <a:cubicBezTo>
                  <a:pt x="1489" y="422"/>
                  <a:pt x="1463" y="488"/>
                  <a:pt x="1409" y="540"/>
                </a:cubicBezTo>
                <a:cubicBezTo>
                  <a:pt x="1351" y="596"/>
                  <a:pt x="1285" y="624"/>
                  <a:pt x="1208" y="624"/>
                </a:cubicBezTo>
                <a:cubicBezTo>
                  <a:pt x="1132" y="624"/>
                  <a:pt x="1065" y="596"/>
                  <a:pt x="1010" y="541"/>
                </a:cubicBezTo>
                <a:cubicBezTo>
                  <a:pt x="955" y="485"/>
                  <a:pt x="926" y="420"/>
                  <a:pt x="926" y="344"/>
                </a:cubicBezTo>
                <a:cubicBezTo>
                  <a:pt x="926" y="268"/>
                  <a:pt x="955" y="202"/>
                  <a:pt x="1011" y="144"/>
                </a:cubicBezTo>
                <a:cubicBezTo>
                  <a:pt x="1065" y="89"/>
                  <a:pt x="1131" y="62"/>
                  <a:pt x="1208" y="62"/>
                </a:cubicBezTo>
                <a:moveTo>
                  <a:pt x="1256" y="170"/>
                </a:moveTo>
                <a:cubicBezTo>
                  <a:pt x="1256" y="196"/>
                  <a:pt x="1235" y="218"/>
                  <a:pt x="1208" y="218"/>
                </a:cubicBezTo>
                <a:cubicBezTo>
                  <a:pt x="1182" y="218"/>
                  <a:pt x="1160" y="196"/>
                  <a:pt x="1160" y="170"/>
                </a:cubicBezTo>
                <a:cubicBezTo>
                  <a:pt x="1160" y="143"/>
                  <a:pt x="1182" y="122"/>
                  <a:pt x="1208" y="122"/>
                </a:cubicBezTo>
                <a:cubicBezTo>
                  <a:pt x="1235" y="122"/>
                  <a:pt x="1256" y="143"/>
                  <a:pt x="1256" y="170"/>
                </a:cubicBezTo>
                <a:moveTo>
                  <a:pt x="1301" y="259"/>
                </a:moveTo>
                <a:cubicBezTo>
                  <a:pt x="1301" y="247"/>
                  <a:pt x="1291" y="237"/>
                  <a:pt x="1278" y="237"/>
                </a:cubicBezTo>
                <a:lnTo>
                  <a:pt x="1138" y="237"/>
                </a:lnTo>
                <a:cubicBezTo>
                  <a:pt x="1126" y="237"/>
                  <a:pt x="1116" y="247"/>
                  <a:pt x="1116" y="259"/>
                </a:cubicBezTo>
                <a:lnTo>
                  <a:pt x="1116" y="399"/>
                </a:lnTo>
                <a:lnTo>
                  <a:pt x="1154" y="399"/>
                </a:lnTo>
                <a:lnTo>
                  <a:pt x="1154" y="566"/>
                </a:lnTo>
                <a:lnTo>
                  <a:pt x="1261" y="566"/>
                </a:lnTo>
                <a:lnTo>
                  <a:pt x="1261" y="399"/>
                </a:lnTo>
                <a:lnTo>
                  <a:pt x="1301" y="399"/>
                </a:lnTo>
                <a:lnTo>
                  <a:pt x="1301" y="259"/>
                </a:lnTo>
                <a:moveTo>
                  <a:pt x="1908" y="288"/>
                </a:moveTo>
                <a:lnTo>
                  <a:pt x="1878" y="288"/>
                </a:lnTo>
                <a:lnTo>
                  <a:pt x="1945" y="363"/>
                </a:lnTo>
                <a:lnTo>
                  <a:pt x="2012" y="288"/>
                </a:lnTo>
                <a:lnTo>
                  <a:pt x="1988" y="288"/>
                </a:lnTo>
                <a:cubicBezTo>
                  <a:pt x="1993" y="251"/>
                  <a:pt x="2025" y="228"/>
                  <a:pt x="2061" y="230"/>
                </a:cubicBezTo>
                <a:cubicBezTo>
                  <a:pt x="2064" y="231"/>
                  <a:pt x="2065" y="230"/>
                  <a:pt x="2066" y="230"/>
                </a:cubicBezTo>
                <a:cubicBezTo>
                  <a:pt x="2126" y="230"/>
                  <a:pt x="2151" y="277"/>
                  <a:pt x="2153" y="344"/>
                </a:cubicBezTo>
                <a:cubicBezTo>
                  <a:pt x="2154" y="414"/>
                  <a:pt x="2114" y="457"/>
                  <a:pt x="2066" y="456"/>
                </a:cubicBezTo>
                <a:cubicBezTo>
                  <a:pt x="2016" y="455"/>
                  <a:pt x="1997" y="432"/>
                  <a:pt x="1990" y="396"/>
                </a:cubicBezTo>
                <a:lnTo>
                  <a:pt x="1900" y="396"/>
                </a:lnTo>
                <a:cubicBezTo>
                  <a:pt x="1915" y="480"/>
                  <a:pt x="1977" y="528"/>
                  <a:pt x="2065" y="528"/>
                </a:cubicBezTo>
                <a:cubicBezTo>
                  <a:pt x="2163" y="528"/>
                  <a:pt x="2234" y="445"/>
                  <a:pt x="2234" y="344"/>
                </a:cubicBezTo>
                <a:cubicBezTo>
                  <a:pt x="2234" y="235"/>
                  <a:pt x="2164" y="159"/>
                  <a:pt x="2065" y="159"/>
                </a:cubicBezTo>
                <a:cubicBezTo>
                  <a:pt x="2061" y="159"/>
                  <a:pt x="2058" y="159"/>
                  <a:pt x="2056" y="159"/>
                </a:cubicBezTo>
                <a:cubicBezTo>
                  <a:pt x="2055" y="159"/>
                  <a:pt x="2054" y="159"/>
                  <a:pt x="2054" y="159"/>
                </a:cubicBezTo>
                <a:cubicBezTo>
                  <a:pt x="1992" y="160"/>
                  <a:pt x="1908" y="204"/>
                  <a:pt x="1908" y="288"/>
                </a:cubicBezTo>
                <a:moveTo>
                  <a:pt x="2048" y="0"/>
                </a:moveTo>
                <a:cubicBezTo>
                  <a:pt x="1863" y="6"/>
                  <a:pt x="1713" y="158"/>
                  <a:pt x="1713" y="344"/>
                </a:cubicBezTo>
                <a:cubicBezTo>
                  <a:pt x="1713" y="534"/>
                  <a:pt x="1867" y="687"/>
                  <a:pt x="2057" y="687"/>
                </a:cubicBezTo>
                <a:cubicBezTo>
                  <a:pt x="2247" y="687"/>
                  <a:pt x="2400" y="534"/>
                  <a:pt x="2400" y="344"/>
                </a:cubicBezTo>
                <a:cubicBezTo>
                  <a:pt x="2400" y="154"/>
                  <a:pt x="2246" y="0"/>
                  <a:pt x="2057" y="0"/>
                </a:cubicBezTo>
                <a:cubicBezTo>
                  <a:pt x="2054" y="0"/>
                  <a:pt x="2050" y="0"/>
                  <a:pt x="2048" y="0"/>
                </a:cubicBezTo>
                <a:moveTo>
                  <a:pt x="2047" y="60"/>
                </a:moveTo>
                <a:cubicBezTo>
                  <a:pt x="2050" y="60"/>
                  <a:pt x="2054" y="60"/>
                  <a:pt x="2057" y="60"/>
                </a:cubicBezTo>
                <a:cubicBezTo>
                  <a:pt x="2214" y="60"/>
                  <a:pt x="2341" y="186"/>
                  <a:pt x="2341" y="344"/>
                </a:cubicBezTo>
                <a:cubicBezTo>
                  <a:pt x="2341" y="500"/>
                  <a:pt x="2214" y="628"/>
                  <a:pt x="2057" y="628"/>
                </a:cubicBezTo>
                <a:cubicBezTo>
                  <a:pt x="1899" y="628"/>
                  <a:pt x="1773" y="500"/>
                  <a:pt x="1773" y="344"/>
                </a:cubicBezTo>
                <a:cubicBezTo>
                  <a:pt x="1773" y="190"/>
                  <a:pt x="1895" y="64"/>
                  <a:pt x="2047" y="60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</p:sp>
      <p:sp>
        <p:nvSpPr>
          <p:cNvPr id="837" name="CustomShape 74"/>
          <p:cNvSpPr/>
          <p:nvPr/>
        </p:nvSpPr>
        <p:spPr>
          <a:xfrm>
            <a:off x="360" y="7392240"/>
            <a:ext cx="10079640" cy="167400"/>
          </a:xfrm>
          <a:prstGeom prst="rect">
            <a:avLst/>
          </a:prstGeom>
          <a:solidFill>
            <a:srgbClr val="8bbb28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1" lang="es-ES" sz="3990" spc="-1" strike="noStrike">
                <a:solidFill>
                  <a:srgbClr val="ffffff"/>
                </a:solidFill>
                <a:latin typeface="Montserrat"/>
              </a:rPr>
              <a:t>Click to edit the title text format</a:t>
            </a:r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87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209" spc="-1" strike="noStrike">
                <a:solidFill>
                  <a:srgbClr val="333333"/>
                </a:solidFill>
                <a:latin typeface="Corbel"/>
              </a:rPr>
              <a:t>Click to edit the outline text format</a:t>
            </a:r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333333"/>
                </a:solidFill>
                <a:latin typeface="Corbel"/>
              </a:rPr>
              <a:t>Second Outline Level</a:t>
            </a:r>
            <a:endParaRPr b="0" lang="es-ES" sz="2800" spc="-1" strike="noStrike">
              <a:solidFill>
                <a:srgbClr val="333333"/>
              </a:solidFill>
              <a:latin typeface="Corbel"/>
            </a:endParaRPr>
          </a:p>
          <a:p>
            <a:pPr lvl="2" marL="648000" indent="-216000">
              <a:spcAft>
                <a:spcPts val="8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669933"/>
                </a:solidFill>
                <a:latin typeface="Corbel"/>
              </a:rPr>
              <a:t>Third Outline Level</a:t>
            </a:r>
            <a:endParaRPr b="0" lang="es-ES" sz="2400" spc="-1" strike="noStrike">
              <a:solidFill>
                <a:srgbClr val="669933"/>
              </a:solidFill>
              <a:latin typeface="Corbel"/>
            </a:endParaRPr>
          </a:p>
          <a:p>
            <a:pPr lvl="3" marL="864000" indent="-216000">
              <a:spcAft>
                <a:spcPts val="56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20" spc="-1" strike="noStrike">
                <a:solidFill>
                  <a:srgbClr val="333333"/>
                </a:solidFill>
                <a:latin typeface="Corbel"/>
              </a:rPr>
              <a:t>Fourth Outline Level</a:t>
            </a:r>
            <a:endParaRPr b="0" lang="es-ES" sz="2020" spc="-1" strike="noStrike">
              <a:solidFill>
                <a:srgbClr val="333333"/>
              </a:solidFill>
              <a:latin typeface="Corbel"/>
            </a:endParaRPr>
          </a:p>
          <a:p>
            <a:pPr lvl="4" marL="1080000" indent="-216000">
              <a:spcAft>
                <a:spcPts val="27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20" spc="-1" strike="noStrike">
                <a:solidFill>
                  <a:srgbClr val="333333"/>
                </a:solidFill>
                <a:latin typeface="Corbel"/>
              </a:rPr>
              <a:t>Fifth Outline Level</a:t>
            </a:r>
            <a:endParaRPr b="0" lang="es-ES" sz="2020" spc="-1" strike="noStrike">
              <a:solidFill>
                <a:srgbClr val="333333"/>
              </a:solidFill>
              <a:latin typeface="Corbel"/>
            </a:endParaRPr>
          </a:p>
          <a:p>
            <a:pPr lvl="5" marL="1296000" indent="-216000">
              <a:spcAft>
                <a:spcPts val="27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20" spc="-1" strike="noStrike">
                <a:solidFill>
                  <a:srgbClr val="333333"/>
                </a:solidFill>
                <a:latin typeface="Corbel"/>
              </a:rPr>
              <a:t>Sixth Outline Level</a:t>
            </a:r>
            <a:endParaRPr b="0" lang="es-ES" sz="2020" spc="-1" strike="noStrike">
              <a:solidFill>
                <a:srgbClr val="333333"/>
              </a:solidFill>
              <a:latin typeface="Corbel"/>
            </a:endParaRPr>
          </a:p>
          <a:p>
            <a:pPr lvl="6" marL="1512000" indent="-216000">
              <a:spcAft>
                <a:spcPts val="27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20" spc="-1" strike="noStrike">
                <a:solidFill>
                  <a:srgbClr val="333333"/>
                </a:solidFill>
                <a:latin typeface="Corbel"/>
              </a:rPr>
              <a:t>Seventh Outline Level</a:t>
            </a:r>
            <a:endParaRPr b="0" lang="es-ES" sz="2020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876" name="PlaceHolder 3"/>
          <p:cNvSpPr>
            <a:spLocks noGrp="1"/>
          </p:cNvSpPr>
          <p:nvPr>
            <p:ph type="dt"/>
          </p:nvPr>
        </p:nvSpPr>
        <p:spPr>
          <a:xfrm>
            <a:off x="504000" y="6886800"/>
            <a:ext cx="2348280" cy="521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s-ES" sz="1400" spc="-1" strike="noStrike">
                <a:latin typeface="Times New Roman"/>
              </a:rPr>
              <a:t>&lt;date/time&gt;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877" name="PlaceHolder 4"/>
          <p:cNvSpPr>
            <a:spLocks noGrp="1"/>
          </p:cNvSpPr>
          <p:nvPr>
            <p:ph type="ftr"/>
          </p:nvPr>
        </p:nvSpPr>
        <p:spPr>
          <a:xfrm>
            <a:off x="3447000" y="6886800"/>
            <a:ext cx="3195000" cy="521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s-ES" sz="1400" spc="-1" strike="noStrike">
                <a:latin typeface="Times New Roman"/>
              </a:rPr>
              <a:t>&lt;footer&gt;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878" name="PlaceHolder 5"/>
          <p:cNvSpPr>
            <a:spLocks noGrp="1"/>
          </p:cNvSpPr>
          <p:nvPr>
            <p:ph type="sldNum"/>
          </p:nvPr>
        </p:nvSpPr>
        <p:spPr>
          <a:xfrm>
            <a:off x="7557120" y="7064640"/>
            <a:ext cx="2348280" cy="521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D7F37BA8-D82C-41A1-8523-31C4EA4F3F38}" type="slidenum">
              <a:rPr b="1" lang="es-ES" sz="1400" spc="-1" strike="noStrike">
                <a:solidFill>
                  <a:srgbClr val="666666"/>
                </a:solidFill>
                <a:latin typeface="Corbel"/>
              </a:rPr>
              <a:t>&lt;number&gt;</a:t>
            </a:fld>
            <a:endParaRPr b="1" lang="es-ES" sz="1400" spc="-1" strike="noStrike">
              <a:solidFill>
                <a:srgbClr val="666666"/>
              </a:solidFill>
              <a:latin typeface="Corbel"/>
            </a:endParaRPr>
          </a:p>
        </p:txBody>
      </p:sp>
      <p:sp>
        <p:nvSpPr>
          <p:cNvPr id="879" name="CustomShape 6"/>
          <p:cNvSpPr/>
          <p:nvPr/>
        </p:nvSpPr>
        <p:spPr>
          <a:xfrm flipV="1">
            <a:off x="360" y="-37080"/>
            <a:ext cx="10079640" cy="167400"/>
          </a:xfrm>
          <a:prstGeom prst="rect">
            <a:avLst/>
          </a:prstGeom>
          <a:solidFill>
            <a:srgbClr val="cb0017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80" name="" descr=""/>
          <p:cNvPicPr/>
          <p:nvPr/>
        </p:nvPicPr>
        <p:blipFill>
          <a:blip r:embed="rId2"/>
          <a:stretch/>
        </p:blipFill>
        <p:spPr>
          <a:xfrm>
            <a:off x="8855640" y="320400"/>
            <a:ext cx="1019520" cy="61524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CustomShape 1"/>
          <p:cNvSpPr/>
          <p:nvPr/>
        </p:nvSpPr>
        <p:spPr>
          <a:xfrm>
            <a:off x="0" y="0"/>
            <a:ext cx="3456360" cy="7392240"/>
          </a:xfrm>
          <a:prstGeom prst="rect">
            <a:avLst/>
          </a:prstGeom>
          <a:solidFill>
            <a:srgbClr val="000000"/>
          </a:solidFill>
          <a:ln w="50760">
            <a:noFill/>
          </a:ln>
          <a:effectLst>
            <a:outerShdw dist="25560" dir="5400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18" name="CustomShape 2"/>
          <p:cNvSpPr/>
          <p:nvPr/>
        </p:nvSpPr>
        <p:spPr>
          <a:xfrm flipV="1">
            <a:off x="360" y="-35640"/>
            <a:ext cx="10079640" cy="167400"/>
          </a:xfrm>
          <a:prstGeom prst="rect">
            <a:avLst/>
          </a:prstGeom>
          <a:solidFill>
            <a:srgbClr val="cb0017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9" name="PlaceHolder 3"/>
          <p:cNvSpPr>
            <a:spLocks noGrp="1"/>
          </p:cNvSpPr>
          <p:nvPr>
            <p:ph type="title"/>
          </p:nvPr>
        </p:nvSpPr>
        <p:spPr>
          <a:xfrm>
            <a:off x="3815640" y="2591640"/>
            <a:ext cx="575964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s-ES" sz="3080" spc="-1" strike="noStrike">
                <a:solidFill>
                  <a:srgbClr val="000000"/>
                </a:solidFill>
                <a:latin typeface="Montserrat"/>
              </a:rPr>
              <a:t>Click to edit the title text format</a:t>
            </a:r>
            <a:endParaRPr b="0" lang="es-ES" sz="3080" spc="-1" strike="noStrike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920" name="PlaceHolder 4"/>
          <p:cNvSpPr>
            <a:spLocks noGrp="1"/>
          </p:cNvSpPr>
          <p:nvPr>
            <p:ph type="body"/>
          </p:nvPr>
        </p:nvSpPr>
        <p:spPr>
          <a:xfrm>
            <a:off x="3815640" y="4247640"/>
            <a:ext cx="5760000" cy="1656000"/>
          </a:xfrm>
          <a:prstGeom prst="rect">
            <a:avLst/>
          </a:prstGeom>
        </p:spPr>
        <p:txBody>
          <a:bodyPr lIns="0" rIns="0" tIns="0" bIns="0">
            <a:normAutofit fontScale="32000"/>
          </a:bodyPr>
          <a:p>
            <a:pPr>
              <a:spcAft>
                <a:spcPts val="1414"/>
              </a:spcAft>
            </a:pPr>
            <a:r>
              <a:rPr b="1" lang="es-ES" sz="4800" spc="-1" strike="noStrike">
                <a:solidFill>
                  <a:srgbClr val="cb0017"/>
                </a:solidFill>
                <a:latin typeface="Corbel"/>
              </a:rPr>
              <a:t>Click to edit the outline text format</a:t>
            </a:r>
            <a:endParaRPr b="1" lang="es-ES" sz="4800" spc="-1" strike="noStrike">
              <a:solidFill>
                <a:srgbClr val="cb0017"/>
              </a:solidFill>
              <a:latin typeface="Corbel"/>
            </a:endParaRPr>
          </a:p>
          <a:p>
            <a:pPr lvl="1">
              <a:spcAft>
                <a:spcPts val="1128"/>
              </a:spcAft>
            </a:pPr>
            <a:r>
              <a:rPr b="1" lang="es-ES" sz="2800" spc="-1" strike="noStrike">
                <a:solidFill>
                  <a:srgbClr val="cb0017"/>
                </a:solidFill>
                <a:latin typeface="Corbel"/>
              </a:rPr>
              <a:t>Second Outline Level</a:t>
            </a:r>
            <a:endParaRPr b="1" lang="es-ES" sz="2800" spc="-1" strike="noStrike">
              <a:solidFill>
                <a:srgbClr val="cb0017"/>
              </a:solidFill>
              <a:latin typeface="Corbel"/>
            </a:endParaRPr>
          </a:p>
          <a:p>
            <a:pPr lvl="2">
              <a:spcAft>
                <a:spcPts val="848"/>
              </a:spcAft>
            </a:pPr>
            <a:r>
              <a:rPr b="1" lang="es-ES" sz="2400" spc="-1" strike="noStrike">
                <a:solidFill>
                  <a:srgbClr val="cb0017"/>
                </a:solidFill>
                <a:latin typeface="Corbel"/>
              </a:rPr>
              <a:t>Third Outline Level</a:t>
            </a:r>
            <a:endParaRPr b="1" lang="es-ES" sz="2400" spc="-1" strike="noStrike">
              <a:solidFill>
                <a:srgbClr val="cb0017"/>
              </a:solidFill>
              <a:latin typeface="Corbel"/>
            </a:endParaRPr>
          </a:p>
          <a:p>
            <a:pPr lvl="3">
              <a:spcAft>
                <a:spcPts val="556"/>
              </a:spcAft>
            </a:pPr>
            <a:r>
              <a:rPr b="1" lang="es-ES" sz="2010" spc="-1" strike="noStrike">
                <a:solidFill>
                  <a:srgbClr val="cb0017"/>
                </a:solidFill>
                <a:latin typeface="Corbel"/>
              </a:rPr>
              <a:t>Fourth Outline Level</a:t>
            </a:r>
            <a:endParaRPr b="1" lang="es-ES" sz="2010" spc="-1" strike="noStrike">
              <a:solidFill>
                <a:srgbClr val="cb0017"/>
              </a:solidFill>
              <a:latin typeface="Corbel"/>
            </a:endParaRPr>
          </a:p>
          <a:p>
            <a:pPr lvl="4">
              <a:spcAft>
                <a:spcPts val="269"/>
              </a:spcAft>
            </a:pPr>
            <a:r>
              <a:rPr b="1" lang="es-ES" sz="2010" spc="-1" strike="noStrike">
                <a:solidFill>
                  <a:srgbClr val="cb0017"/>
                </a:solidFill>
                <a:latin typeface="Corbel"/>
              </a:rPr>
              <a:t>Fifth Outline Level</a:t>
            </a:r>
            <a:endParaRPr b="1" lang="es-ES" sz="2010" spc="-1" strike="noStrike">
              <a:solidFill>
                <a:srgbClr val="cb0017"/>
              </a:solidFill>
              <a:latin typeface="Corbel"/>
            </a:endParaRPr>
          </a:p>
          <a:p>
            <a:pPr lvl="5">
              <a:spcAft>
                <a:spcPts val="269"/>
              </a:spcAft>
            </a:pPr>
            <a:r>
              <a:rPr b="1" lang="es-ES" sz="2010" spc="-1" strike="noStrike">
                <a:solidFill>
                  <a:srgbClr val="cb0017"/>
                </a:solidFill>
                <a:latin typeface="Corbel"/>
              </a:rPr>
              <a:t>Sixth Outline Level</a:t>
            </a:r>
            <a:endParaRPr b="1" lang="es-ES" sz="2010" spc="-1" strike="noStrike">
              <a:solidFill>
                <a:srgbClr val="cb0017"/>
              </a:solidFill>
              <a:latin typeface="Corbel"/>
            </a:endParaRPr>
          </a:p>
          <a:p>
            <a:pPr lvl="6">
              <a:spcAft>
                <a:spcPts val="269"/>
              </a:spcAft>
            </a:pPr>
            <a:r>
              <a:rPr b="1" lang="es-ES" sz="2010" spc="-1" strike="noStrike">
                <a:solidFill>
                  <a:srgbClr val="cb0017"/>
                </a:solidFill>
                <a:latin typeface="Corbel"/>
              </a:rPr>
              <a:t>Seventh Outline Level</a:t>
            </a:r>
            <a:endParaRPr b="1" lang="es-ES" sz="2010" spc="-1" strike="noStrike">
              <a:solidFill>
                <a:srgbClr val="cb0017"/>
              </a:solidFill>
              <a:latin typeface="Corbel"/>
            </a:endParaRPr>
          </a:p>
        </p:txBody>
      </p:sp>
      <p:grpSp>
        <p:nvGrpSpPr>
          <p:cNvPr id="921" name="Group 5"/>
          <p:cNvGrpSpPr/>
          <p:nvPr/>
        </p:nvGrpSpPr>
        <p:grpSpPr>
          <a:xfrm>
            <a:off x="215640" y="6587280"/>
            <a:ext cx="1584360" cy="612360"/>
            <a:chOff x="215640" y="6587280"/>
            <a:chExt cx="1584360" cy="612360"/>
          </a:xfrm>
        </p:grpSpPr>
        <p:sp>
          <p:nvSpPr>
            <p:cNvPr id="922" name="Freeform 6"/>
            <p:cNvSpPr/>
            <p:nvPr/>
          </p:nvSpPr>
          <p:spPr>
            <a:xfrm>
              <a:off x="215640" y="6846480"/>
              <a:ext cx="277920" cy="321480"/>
            </a:xfrm>
            <a:custGeom>
              <a:avLst/>
              <a:gdLst/>
              <a:ahLst/>
              <a:rect l="0" t="0" r="r" b="b"/>
              <a:pathLst>
                <a:path w="772" h="893">
                  <a:moveTo>
                    <a:pt x="578" y="0"/>
                  </a:moveTo>
                  <a:lnTo>
                    <a:pt x="578" y="499"/>
                  </a:lnTo>
                  <a:cubicBezTo>
                    <a:pt x="578" y="635"/>
                    <a:pt x="523" y="739"/>
                    <a:pt x="362" y="739"/>
                  </a:cubicBezTo>
                  <a:cubicBezTo>
                    <a:pt x="256" y="739"/>
                    <a:pt x="193" y="682"/>
                    <a:pt x="193" y="528"/>
                  </a:cubicBezTo>
                  <a:lnTo>
                    <a:pt x="193" y="0"/>
                  </a:lnTo>
                  <a:lnTo>
                    <a:pt x="0" y="0"/>
                  </a:lnTo>
                  <a:lnTo>
                    <a:pt x="0" y="547"/>
                  </a:lnTo>
                  <a:cubicBezTo>
                    <a:pt x="0" y="776"/>
                    <a:pt x="98" y="892"/>
                    <a:pt x="327" y="892"/>
                  </a:cubicBezTo>
                  <a:cubicBezTo>
                    <a:pt x="424" y="892"/>
                    <a:pt x="530" y="833"/>
                    <a:pt x="578" y="745"/>
                  </a:cubicBezTo>
                  <a:lnTo>
                    <a:pt x="581" y="745"/>
                  </a:lnTo>
                  <a:lnTo>
                    <a:pt x="581" y="868"/>
                  </a:lnTo>
                  <a:lnTo>
                    <a:pt x="771" y="868"/>
                  </a:lnTo>
                  <a:lnTo>
                    <a:pt x="771" y="0"/>
                  </a:lnTo>
                  <a:lnTo>
                    <a:pt x="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23" name="Freeform 7"/>
            <p:cNvSpPr/>
            <p:nvPr/>
          </p:nvSpPr>
          <p:spPr>
            <a:xfrm>
              <a:off x="255960" y="6760080"/>
              <a:ext cx="196920" cy="34920"/>
            </a:xfrm>
            <a:custGeom>
              <a:avLst/>
              <a:gdLst/>
              <a:ahLst/>
              <a:rect l="0" t="0" r="r" b="b"/>
              <a:pathLst>
                <a:path w="547" h="97">
                  <a:moveTo>
                    <a:pt x="546" y="0"/>
                  </a:moveTo>
                  <a:lnTo>
                    <a:pt x="546" y="96"/>
                  </a:lnTo>
                  <a:lnTo>
                    <a:pt x="0" y="96"/>
                  </a:lnTo>
                  <a:lnTo>
                    <a:pt x="0" y="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  <p:sp>
          <p:nvSpPr>
            <p:cNvPr id="924" name="Freeform 8"/>
            <p:cNvSpPr/>
            <p:nvPr/>
          </p:nvSpPr>
          <p:spPr>
            <a:xfrm>
              <a:off x="330480" y="6587280"/>
              <a:ext cx="50040" cy="50040"/>
            </a:xfrm>
            <a:custGeom>
              <a:avLst/>
              <a:gdLst/>
              <a:ahLst/>
              <a:rect l="0" t="0" r="r" b="b"/>
              <a:pathLst>
                <a:path w="139" h="139">
                  <a:moveTo>
                    <a:pt x="68" y="0"/>
                  </a:moveTo>
                  <a:cubicBezTo>
                    <a:pt x="107" y="0"/>
                    <a:pt x="138" y="31"/>
                    <a:pt x="138" y="68"/>
                  </a:cubicBezTo>
                  <a:cubicBezTo>
                    <a:pt x="138" y="107"/>
                    <a:pt x="107" y="138"/>
                    <a:pt x="68" y="138"/>
                  </a:cubicBezTo>
                  <a:cubicBezTo>
                    <a:pt x="31" y="138"/>
                    <a:pt x="0" y="107"/>
                    <a:pt x="0" y="68"/>
                  </a:cubicBezTo>
                  <a:cubicBezTo>
                    <a:pt x="0" y="31"/>
                    <a:pt x="31" y="0"/>
                    <a:pt x="68" y="0"/>
                  </a:cubicBez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  <p:sp>
          <p:nvSpPr>
            <p:cNvPr id="925" name="Freeform 9"/>
            <p:cNvSpPr/>
            <p:nvPr/>
          </p:nvSpPr>
          <p:spPr>
            <a:xfrm>
              <a:off x="215640" y="6656040"/>
              <a:ext cx="81360" cy="81360"/>
            </a:xfrm>
            <a:custGeom>
              <a:avLst/>
              <a:gdLst/>
              <a:ahLst/>
              <a:rect l="0" t="0" r="r" b="b"/>
              <a:pathLst>
                <a:path w="226" h="226">
                  <a:moveTo>
                    <a:pt x="112" y="0"/>
                  </a:moveTo>
                  <a:cubicBezTo>
                    <a:pt x="174" y="0"/>
                    <a:pt x="225" y="51"/>
                    <a:pt x="225" y="112"/>
                  </a:cubicBezTo>
                  <a:cubicBezTo>
                    <a:pt x="225" y="175"/>
                    <a:pt x="174" y="225"/>
                    <a:pt x="112" y="225"/>
                  </a:cubicBezTo>
                  <a:cubicBezTo>
                    <a:pt x="51" y="225"/>
                    <a:pt x="0" y="175"/>
                    <a:pt x="0" y="112"/>
                  </a:cubicBezTo>
                  <a:cubicBezTo>
                    <a:pt x="0" y="51"/>
                    <a:pt x="51" y="0"/>
                    <a:pt x="112" y="0"/>
                  </a:cubicBez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  <p:sp>
          <p:nvSpPr>
            <p:cNvPr id="926" name="Freeform 10"/>
            <p:cNvSpPr/>
            <p:nvPr/>
          </p:nvSpPr>
          <p:spPr>
            <a:xfrm>
              <a:off x="313560" y="6656040"/>
              <a:ext cx="81360" cy="81360"/>
            </a:xfrm>
            <a:custGeom>
              <a:avLst/>
              <a:gdLst/>
              <a:ahLst/>
              <a:rect l="0" t="0" r="r" b="b"/>
              <a:pathLst>
                <a:path w="226" h="226">
                  <a:moveTo>
                    <a:pt x="112" y="0"/>
                  </a:moveTo>
                  <a:cubicBezTo>
                    <a:pt x="175" y="0"/>
                    <a:pt x="225" y="51"/>
                    <a:pt x="225" y="112"/>
                  </a:cubicBezTo>
                  <a:cubicBezTo>
                    <a:pt x="225" y="175"/>
                    <a:pt x="175" y="225"/>
                    <a:pt x="112" y="225"/>
                  </a:cubicBezTo>
                  <a:cubicBezTo>
                    <a:pt x="51" y="225"/>
                    <a:pt x="0" y="175"/>
                    <a:pt x="0" y="112"/>
                  </a:cubicBezTo>
                  <a:cubicBezTo>
                    <a:pt x="0" y="51"/>
                    <a:pt x="51" y="0"/>
                    <a:pt x="112" y="0"/>
                  </a:cubicBez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  <p:sp>
          <p:nvSpPr>
            <p:cNvPr id="927" name="Freeform 11"/>
            <p:cNvSpPr/>
            <p:nvPr/>
          </p:nvSpPr>
          <p:spPr>
            <a:xfrm>
              <a:off x="412200" y="6656040"/>
              <a:ext cx="81360" cy="81360"/>
            </a:xfrm>
            <a:custGeom>
              <a:avLst/>
              <a:gdLst/>
              <a:ahLst/>
              <a:rect l="0" t="0" r="r" b="b"/>
              <a:pathLst>
                <a:path w="226" h="226">
                  <a:moveTo>
                    <a:pt x="112" y="0"/>
                  </a:moveTo>
                  <a:cubicBezTo>
                    <a:pt x="174" y="0"/>
                    <a:pt x="225" y="51"/>
                    <a:pt x="225" y="112"/>
                  </a:cubicBezTo>
                  <a:cubicBezTo>
                    <a:pt x="225" y="175"/>
                    <a:pt x="174" y="225"/>
                    <a:pt x="112" y="225"/>
                  </a:cubicBezTo>
                  <a:cubicBezTo>
                    <a:pt x="51" y="225"/>
                    <a:pt x="0" y="175"/>
                    <a:pt x="0" y="112"/>
                  </a:cubicBezTo>
                  <a:cubicBezTo>
                    <a:pt x="0" y="51"/>
                    <a:pt x="51" y="0"/>
                    <a:pt x="112" y="0"/>
                  </a:cubicBez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  <p:sp>
          <p:nvSpPr>
            <p:cNvPr id="928" name="Freeform 12"/>
            <p:cNvSpPr/>
            <p:nvPr/>
          </p:nvSpPr>
          <p:spPr>
            <a:xfrm>
              <a:off x="678240" y="6846480"/>
              <a:ext cx="104400" cy="123120"/>
            </a:xfrm>
            <a:custGeom>
              <a:avLst/>
              <a:gdLst/>
              <a:ahLst/>
              <a:rect l="0" t="0" r="r" b="b"/>
              <a:pathLst>
                <a:path w="290" h="342">
                  <a:moveTo>
                    <a:pt x="240" y="0"/>
                  </a:moveTo>
                  <a:lnTo>
                    <a:pt x="240" y="195"/>
                  </a:lnTo>
                  <a:cubicBezTo>
                    <a:pt x="240" y="227"/>
                    <a:pt x="237" y="251"/>
                    <a:pt x="219" y="269"/>
                  </a:cubicBezTo>
                  <a:cubicBezTo>
                    <a:pt x="204" y="284"/>
                    <a:pt x="177" y="295"/>
                    <a:pt x="141" y="295"/>
                  </a:cubicBezTo>
                  <a:cubicBezTo>
                    <a:pt x="112" y="295"/>
                    <a:pt x="88" y="287"/>
                    <a:pt x="68" y="267"/>
                  </a:cubicBezTo>
                  <a:cubicBezTo>
                    <a:pt x="53" y="252"/>
                    <a:pt x="49" y="236"/>
                    <a:pt x="49" y="198"/>
                  </a:cubicBezTo>
                  <a:lnTo>
                    <a:pt x="49" y="0"/>
                  </a:lnTo>
                  <a:lnTo>
                    <a:pt x="0" y="0"/>
                  </a:lnTo>
                  <a:lnTo>
                    <a:pt x="0" y="208"/>
                  </a:lnTo>
                  <a:cubicBezTo>
                    <a:pt x="0" y="301"/>
                    <a:pt x="68" y="341"/>
                    <a:pt x="140" y="341"/>
                  </a:cubicBezTo>
                  <a:cubicBezTo>
                    <a:pt x="240" y="341"/>
                    <a:pt x="289" y="287"/>
                    <a:pt x="289" y="204"/>
                  </a:cubicBezTo>
                  <a:lnTo>
                    <a:pt x="289" y="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29" name="Freeform 13"/>
            <p:cNvSpPr/>
            <p:nvPr/>
          </p:nvSpPr>
          <p:spPr>
            <a:xfrm>
              <a:off x="895680" y="6854400"/>
              <a:ext cx="19080" cy="113400"/>
            </a:xfrm>
            <a:custGeom>
              <a:avLst/>
              <a:gdLst/>
              <a:ahLst/>
              <a:rect l="0" t="0" r="r" b="b"/>
              <a:pathLst>
                <a:path w="53" h="315">
                  <a:moveTo>
                    <a:pt x="52" y="26"/>
                  </a:moveTo>
                  <a:cubicBezTo>
                    <a:pt x="52" y="12"/>
                    <a:pt x="41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2"/>
                    <a:pt x="26" y="52"/>
                  </a:cubicBezTo>
                  <a:cubicBezTo>
                    <a:pt x="41" y="52"/>
                    <a:pt x="52" y="41"/>
                    <a:pt x="52" y="26"/>
                  </a:cubicBezTo>
                  <a:moveTo>
                    <a:pt x="47" y="93"/>
                  </a:moveTo>
                  <a:lnTo>
                    <a:pt x="4" y="93"/>
                  </a:lnTo>
                  <a:lnTo>
                    <a:pt x="4" y="314"/>
                  </a:lnTo>
                  <a:lnTo>
                    <a:pt x="47" y="314"/>
                  </a:lnTo>
                  <a:lnTo>
                    <a:pt x="47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30" name="Freeform 14"/>
            <p:cNvSpPr/>
            <p:nvPr/>
          </p:nvSpPr>
          <p:spPr>
            <a:xfrm>
              <a:off x="1013760" y="6886080"/>
              <a:ext cx="72360" cy="83160"/>
            </a:xfrm>
            <a:custGeom>
              <a:avLst/>
              <a:gdLst/>
              <a:ahLst/>
              <a:rect l="0" t="0" r="r" b="b"/>
              <a:pathLst>
                <a:path w="201" h="231">
                  <a:moveTo>
                    <a:pt x="45" y="93"/>
                  </a:moveTo>
                  <a:cubicBezTo>
                    <a:pt x="51" y="58"/>
                    <a:pt x="71" y="39"/>
                    <a:pt x="105" y="39"/>
                  </a:cubicBezTo>
                  <a:cubicBezTo>
                    <a:pt x="136" y="39"/>
                    <a:pt x="154" y="60"/>
                    <a:pt x="155" y="93"/>
                  </a:cubicBezTo>
                  <a:lnTo>
                    <a:pt x="45" y="93"/>
                  </a:lnTo>
                  <a:moveTo>
                    <a:pt x="195" y="162"/>
                  </a:moveTo>
                  <a:cubicBezTo>
                    <a:pt x="170" y="179"/>
                    <a:pt x="144" y="189"/>
                    <a:pt x="118" y="189"/>
                  </a:cubicBezTo>
                  <a:cubicBezTo>
                    <a:pt x="76" y="189"/>
                    <a:pt x="51" y="165"/>
                    <a:pt x="44" y="122"/>
                  </a:cubicBezTo>
                  <a:lnTo>
                    <a:pt x="200" y="122"/>
                  </a:lnTo>
                  <a:cubicBezTo>
                    <a:pt x="200" y="40"/>
                    <a:pt x="162" y="0"/>
                    <a:pt x="104" y="0"/>
                  </a:cubicBezTo>
                  <a:cubicBezTo>
                    <a:pt x="42" y="0"/>
                    <a:pt x="0" y="45"/>
                    <a:pt x="0" y="112"/>
                  </a:cubicBezTo>
                  <a:cubicBezTo>
                    <a:pt x="0" y="173"/>
                    <a:pt x="39" y="230"/>
                    <a:pt x="107" y="230"/>
                  </a:cubicBezTo>
                  <a:cubicBezTo>
                    <a:pt x="144" y="230"/>
                    <a:pt x="169" y="222"/>
                    <a:pt x="195" y="204"/>
                  </a:cubicBezTo>
                  <a:lnTo>
                    <a:pt x="195" y="1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31" name="Freeform 15"/>
            <p:cNvSpPr/>
            <p:nvPr/>
          </p:nvSpPr>
          <p:spPr>
            <a:xfrm>
              <a:off x="1244160" y="6854400"/>
              <a:ext cx="19080" cy="113400"/>
            </a:xfrm>
            <a:custGeom>
              <a:avLst/>
              <a:gdLst/>
              <a:ahLst/>
              <a:rect l="0" t="0" r="r" b="b"/>
              <a:pathLst>
                <a:path w="53" h="315">
                  <a:moveTo>
                    <a:pt x="52" y="26"/>
                  </a:moveTo>
                  <a:cubicBezTo>
                    <a:pt x="52" y="12"/>
                    <a:pt x="40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2"/>
                    <a:pt x="26" y="52"/>
                  </a:cubicBezTo>
                  <a:cubicBezTo>
                    <a:pt x="40" y="52"/>
                    <a:pt x="52" y="41"/>
                    <a:pt x="52" y="26"/>
                  </a:cubicBezTo>
                  <a:moveTo>
                    <a:pt x="47" y="93"/>
                  </a:moveTo>
                  <a:lnTo>
                    <a:pt x="3" y="93"/>
                  </a:lnTo>
                  <a:lnTo>
                    <a:pt x="3" y="314"/>
                  </a:lnTo>
                  <a:lnTo>
                    <a:pt x="47" y="314"/>
                  </a:lnTo>
                  <a:lnTo>
                    <a:pt x="47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32" name="Freeform 16"/>
            <p:cNvSpPr/>
            <p:nvPr/>
          </p:nvSpPr>
          <p:spPr>
            <a:xfrm>
              <a:off x="1281240" y="6846480"/>
              <a:ext cx="72720" cy="120960"/>
            </a:xfrm>
            <a:custGeom>
              <a:avLst/>
              <a:gdLst/>
              <a:ahLst/>
              <a:rect l="0" t="0" r="r" b="b"/>
              <a:pathLst>
                <a:path w="202" h="336">
                  <a:moveTo>
                    <a:pt x="157" y="299"/>
                  </a:moveTo>
                  <a:lnTo>
                    <a:pt x="112" y="299"/>
                  </a:lnTo>
                  <a:cubicBezTo>
                    <a:pt x="62" y="299"/>
                    <a:pt x="45" y="268"/>
                    <a:pt x="45" y="226"/>
                  </a:cubicBezTo>
                  <a:cubicBezTo>
                    <a:pt x="45" y="180"/>
                    <a:pt x="74" y="150"/>
                    <a:pt x="116" y="150"/>
                  </a:cubicBezTo>
                  <a:cubicBezTo>
                    <a:pt x="130" y="150"/>
                    <a:pt x="142" y="152"/>
                    <a:pt x="157" y="158"/>
                  </a:cubicBezTo>
                  <a:lnTo>
                    <a:pt x="157" y="299"/>
                  </a:lnTo>
                  <a:moveTo>
                    <a:pt x="201" y="0"/>
                  </a:moveTo>
                  <a:lnTo>
                    <a:pt x="157" y="0"/>
                  </a:lnTo>
                  <a:lnTo>
                    <a:pt x="157" y="119"/>
                  </a:lnTo>
                  <a:cubicBezTo>
                    <a:pt x="139" y="112"/>
                    <a:pt x="125" y="110"/>
                    <a:pt x="110" y="110"/>
                  </a:cubicBezTo>
                  <a:cubicBezTo>
                    <a:pt x="46" y="110"/>
                    <a:pt x="0" y="155"/>
                    <a:pt x="0" y="220"/>
                  </a:cubicBezTo>
                  <a:cubicBezTo>
                    <a:pt x="0" y="291"/>
                    <a:pt x="41" y="335"/>
                    <a:pt x="107" y="335"/>
                  </a:cubicBezTo>
                  <a:lnTo>
                    <a:pt x="201" y="335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33" name="Freeform 17"/>
            <p:cNvSpPr/>
            <p:nvPr/>
          </p:nvSpPr>
          <p:spPr>
            <a:xfrm>
              <a:off x="1373760" y="6886080"/>
              <a:ext cx="68760" cy="83160"/>
            </a:xfrm>
            <a:custGeom>
              <a:avLst/>
              <a:gdLst/>
              <a:ahLst/>
              <a:rect l="0" t="0" r="r" b="b"/>
              <a:pathLst>
                <a:path w="191" h="231">
                  <a:moveTo>
                    <a:pt x="115" y="181"/>
                  </a:moveTo>
                  <a:cubicBezTo>
                    <a:pt x="103" y="192"/>
                    <a:pt x="89" y="200"/>
                    <a:pt x="76" y="200"/>
                  </a:cubicBezTo>
                  <a:cubicBezTo>
                    <a:pt x="57" y="200"/>
                    <a:pt x="44" y="186"/>
                    <a:pt x="44" y="168"/>
                  </a:cubicBezTo>
                  <a:cubicBezTo>
                    <a:pt x="44" y="142"/>
                    <a:pt x="77" y="129"/>
                    <a:pt x="115" y="116"/>
                  </a:cubicBezTo>
                  <a:lnTo>
                    <a:pt x="115" y="181"/>
                  </a:lnTo>
                  <a:moveTo>
                    <a:pt x="190" y="186"/>
                  </a:moveTo>
                  <a:cubicBezTo>
                    <a:pt x="180" y="194"/>
                    <a:pt x="171" y="198"/>
                    <a:pt x="166" y="198"/>
                  </a:cubicBezTo>
                  <a:cubicBezTo>
                    <a:pt x="161" y="198"/>
                    <a:pt x="158" y="195"/>
                    <a:pt x="158" y="187"/>
                  </a:cubicBezTo>
                  <a:lnTo>
                    <a:pt x="158" y="73"/>
                  </a:lnTo>
                  <a:cubicBezTo>
                    <a:pt x="158" y="23"/>
                    <a:pt x="122" y="0"/>
                    <a:pt x="78" y="0"/>
                  </a:cubicBezTo>
                  <a:cubicBezTo>
                    <a:pt x="46" y="0"/>
                    <a:pt x="22" y="10"/>
                    <a:pt x="4" y="30"/>
                  </a:cubicBezTo>
                  <a:lnTo>
                    <a:pt x="4" y="78"/>
                  </a:lnTo>
                  <a:cubicBezTo>
                    <a:pt x="25" y="53"/>
                    <a:pt x="51" y="42"/>
                    <a:pt x="75" y="42"/>
                  </a:cubicBezTo>
                  <a:cubicBezTo>
                    <a:pt x="101" y="42"/>
                    <a:pt x="115" y="53"/>
                    <a:pt x="115" y="80"/>
                  </a:cubicBezTo>
                  <a:lnTo>
                    <a:pt x="115" y="93"/>
                  </a:lnTo>
                  <a:lnTo>
                    <a:pt x="75" y="106"/>
                  </a:lnTo>
                  <a:cubicBezTo>
                    <a:pt x="40" y="119"/>
                    <a:pt x="0" y="132"/>
                    <a:pt x="0" y="176"/>
                  </a:cubicBezTo>
                  <a:cubicBezTo>
                    <a:pt x="0" y="204"/>
                    <a:pt x="22" y="230"/>
                    <a:pt x="54" y="230"/>
                  </a:cubicBezTo>
                  <a:cubicBezTo>
                    <a:pt x="75" y="230"/>
                    <a:pt x="95" y="223"/>
                    <a:pt x="114" y="207"/>
                  </a:cubicBezTo>
                  <a:cubicBezTo>
                    <a:pt x="118" y="224"/>
                    <a:pt x="128" y="230"/>
                    <a:pt x="148" y="230"/>
                  </a:cubicBezTo>
                  <a:cubicBezTo>
                    <a:pt x="161" y="230"/>
                    <a:pt x="170" y="226"/>
                    <a:pt x="190" y="213"/>
                  </a:cubicBezTo>
                  <a:lnTo>
                    <a:pt x="190" y="1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34" name="Freeform 18"/>
            <p:cNvSpPr/>
            <p:nvPr/>
          </p:nvSpPr>
          <p:spPr>
            <a:xfrm>
              <a:off x="1450080" y="6846480"/>
              <a:ext cx="72720" cy="120960"/>
            </a:xfrm>
            <a:custGeom>
              <a:avLst/>
              <a:gdLst/>
              <a:ahLst/>
              <a:rect l="0" t="0" r="r" b="b"/>
              <a:pathLst>
                <a:path w="202" h="336">
                  <a:moveTo>
                    <a:pt x="157" y="299"/>
                  </a:moveTo>
                  <a:lnTo>
                    <a:pt x="112" y="299"/>
                  </a:lnTo>
                  <a:cubicBezTo>
                    <a:pt x="62" y="299"/>
                    <a:pt x="45" y="268"/>
                    <a:pt x="45" y="226"/>
                  </a:cubicBezTo>
                  <a:cubicBezTo>
                    <a:pt x="45" y="180"/>
                    <a:pt x="74" y="150"/>
                    <a:pt x="116" y="150"/>
                  </a:cubicBezTo>
                  <a:cubicBezTo>
                    <a:pt x="130" y="150"/>
                    <a:pt x="142" y="152"/>
                    <a:pt x="157" y="158"/>
                  </a:cubicBezTo>
                  <a:lnTo>
                    <a:pt x="157" y="299"/>
                  </a:lnTo>
                  <a:moveTo>
                    <a:pt x="201" y="0"/>
                  </a:moveTo>
                  <a:lnTo>
                    <a:pt x="157" y="0"/>
                  </a:lnTo>
                  <a:lnTo>
                    <a:pt x="157" y="119"/>
                  </a:lnTo>
                  <a:cubicBezTo>
                    <a:pt x="139" y="112"/>
                    <a:pt x="125" y="110"/>
                    <a:pt x="110" y="110"/>
                  </a:cubicBezTo>
                  <a:cubicBezTo>
                    <a:pt x="46" y="110"/>
                    <a:pt x="0" y="155"/>
                    <a:pt x="0" y="220"/>
                  </a:cubicBezTo>
                  <a:cubicBezTo>
                    <a:pt x="0" y="291"/>
                    <a:pt x="41" y="335"/>
                    <a:pt x="107" y="335"/>
                  </a:cubicBezTo>
                  <a:lnTo>
                    <a:pt x="201" y="335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35" name="Freeform 19"/>
            <p:cNvSpPr/>
            <p:nvPr/>
          </p:nvSpPr>
          <p:spPr>
            <a:xfrm>
              <a:off x="1172880" y="6886080"/>
              <a:ext cx="54360" cy="83160"/>
            </a:xfrm>
            <a:custGeom>
              <a:avLst/>
              <a:gdLst/>
              <a:ahLst/>
              <a:rect l="0" t="0" r="r" b="b"/>
              <a:pathLst>
                <a:path w="151" h="231">
                  <a:moveTo>
                    <a:pt x="75" y="0"/>
                  </a:moveTo>
                  <a:cubicBezTo>
                    <a:pt x="30" y="0"/>
                    <a:pt x="1" y="23"/>
                    <a:pt x="1" y="61"/>
                  </a:cubicBezTo>
                  <a:cubicBezTo>
                    <a:pt x="1" y="120"/>
                    <a:pt x="105" y="136"/>
                    <a:pt x="105" y="166"/>
                  </a:cubicBezTo>
                  <a:cubicBezTo>
                    <a:pt x="105" y="182"/>
                    <a:pt x="90" y="191"/>
                    <a:pt x="73" y="192"/>
                  </a:cubicBezTo>
                  <a:cubicBezTo>
                    <a:pt x="55" y="192"/>
                    <a:pt x="29" y="182"/>
                    <a:pt x="0" y="163"/>
                  </a:cubicBezTo>
                  <a:lnTo>
                    <a:pt x="0" y="211"/>
                  </a:lnTo>
                  <a:cubicBezTo>
                    <a:pt x="29" y="225"/>
                    <a:pt x="50" y="230"/>
                    <a:pt x="77" y="230"/>
                  </a:cubicBezTo>
                  <a:cubicBezTo>
                    <a:pt x="119" y="230"/>
                    <a:pt x="150" y="204"/>
                    <a:pt x="150" y="165"/>
                  </a:cubicBezTo>
                  <a:cubicBezTo>
                    <a:pt x="150" y="142"/>
                    <a:pt x="137" y="127"/>
                    <a:pt x="100" y="103"/>
                  </a:cubicBezTo>
                  <a:cubicBezTo>
                    <a:pt x="61" y="80"/>
                    <a:pt x="46" y="68"/>
                    <a:pt x="46" y="58"/>
                  </a:cubicBezTo>
                  <a:cubicBezTo>
                    <a:pt x="46" y="47"/>
                    <a:pt x="57" y="39"/>
                    <a:pt x="75" y="39"/>
                  </a:cubicBezTo>
                  <a:cubicBezTo>
                    <a:pt x="91" y="39"/>
                    <a:pt x="115" y="45"/>
                    <a:pt x="139" y="62"/>
                  </a:cubicBezTo>
                  <a:lnTo>
                    <a:pt x="139" y="18"/>
                  </a:lnTo>
                  <a:cubicBezTo>
                    <a:pt x="116" y="6"/>
                    <a:pt x="95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36" name="Freeform 20"/>
            <p:cNvSpPr/>
            <p:nvPr/>
          </p:nvSpPr>
          <p:spPr>
            <a:xfrm>
              <a:off x="1104120" y="6886080"/>
              <a:ext cx="58680" cy="81720"/>
            </a:xfrm>
            <a:custGeom>
              <a:avLst/>
              <a:gdLst/>
              <a:ahLst/>
              <a:rect l="0" t="0" r="r" b="b"/>
              <a:pathLst>
                <a:path w="163" h="227">
                  <a:moveTo>
                    <a:pt x="0" y="226"/>
                  </a:moveTo>
                  <a:lnTo>
                    <a:pt x="44" y="226"/>
                  </a:lnTo>
                  <a:lnTo>
                    <a:pt x="44" y="110"/>
                  </a:lnTo>
                  <a:cubicBezTo>
                    <a:pt x="44" y="72"/>
                    <a:pt x="67" y="42"/>
                    <a:pt x="97" y="42"/>
                  </a:cubicBezTo>
                  <a:cubicBezTo>
                    <a:pt x="108" y="42"/>
                    <a:pt x="125" y="51"/>
                    <a:pt x="138" y="64"/>
                  </a:cubicBezTo>
                  <a:lnTo>
                    <a:pt x="162" y="25"/>
                  </a:lnTo>
                  <a:cubicBezTo>
                    <a:pt x="143" y="9"/>
                    <a:pt x="127" y="0"/>
                    <a:pt x="109" y="0"/>
                  </a:cubicBezTo>
                  <a:cubicBezTo>
                    <a:pt x="88" y="0"/>
                    <a:pt x="67" y="17"/>
                    <a:pt x="45" y="55"/>
                  </a:cubicBezTo>
                  <a:lnTo>
                    <a:pt x="44" y="55"/>
                  </a:lnTo>
                  <a:lnTo>
                    <a:pt x="44" y="4"/>
                  </a:lnTo>
                  <a:lnTo>
                    <a:pt x="0" y="4"/>
                  </a:lnTo>
                  <a:lnTo>
                    <a:pt x="0" y="2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37" name="Freeform 21"/>
            <p:cNvSpPr/>
            <p:nvPr/>
          </p:nvSpPr>
          <p:spPr>
            <a:xfrm>
              <a:off x="929520" y="6887520"/>
              <a:ext cx="76680" cy="81720"/>
            </a:xfrm>
            <a:custGeom>
              <a:avLst/>
              <a:gdLst/>
              <a:ahLst/>
              <a:rect l="0" t="0" r="r" b="b"/>
              <a:pathLst>
                <a:path w="213" h="227">
                  <a:moveTo>
                    <a:pt x="115" y="226"/>
                  </a:moveTo>
                  <a:lnTo>
                    <a:pt x="212" y="0"/>
                  </a:lnTo>
                  <a:lnTo>
                    <a:pt x="165" y="0"/>
                  </a:lnTo>
                  <a:lnTo>
                    <a:pt x="107" y="136"/>
                  </a:lnTo>
                  <a:lnTo>
                    <a:pt x="47" y="0"/>
                  </a:lnTo>
                  <a:lnTo>
                    <a:pt x="0" y="0"/>
                  </a:lnTo>
                  <a:lnTo>
                    <a:pt x="100" y="226"/>
                  </a:lnTo>
                  <a:lnTo>
                    <a:pt x="115" y="2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38" name="Freeform 22"/>
            <p:cNvSpPr/>
            <p:nvPr/>
          </p:nvSpPr>
          <p:spPr>
            <a:xfrm>
              <a:off x="807480" y="6886080"/>
              <a:ext cx="67320" cy="81720"/>
            </a:xfrm>
            <a:custGeom>
              <a:avLst/>
              <a:gdLst/>
              <a:ahLst/>
              <a:rect l="0" t="0" r="r" b="b"/>
              <a:pathLst>
                <a:path w="187" h="227">
                  <a:moveTo>
                    <a:pt x="0" y="4"/>
                  </a:moveTo>
                  <a:lnTo>
                    <a:pt x="0" y="226"/>
                  </a:lnTo>
                  <a:lnTo>
                    <a:pt x="43" y="226"/>
                  </a:lnTo>
                  <a:lnTo>
                    <a:pt x="43" y="67"/>
                  </a:lnTo>
                  <a:cubicBezTo>
                    <a:pt x="64" y="44"/>
                    <a:pt x="79" y="35"/>
                    <a:pt x="99" y="35"/>
                  </a:cubicBezTo>
                  <a:cubicBezTo>
                    <a:pt x="126" y="35"/>
                    <a:pt x="142" y="56"/>
                    <a:pt x="142" y="89"/>
                  </a:cubicBezTo>
                  <a:lnTo>
                    <a:pt x="142" y="226"/>
                  </a:lnTo>
                  <a:lnTo>
                    <a:pt x="186" y="226"/>
                  </a:lnTo>
                  <a:lnTo>
                    <a:pt x="186" y="89"/>
                  </a:lnTo>
                  <a:cubicBezTo>
                    <a:pt x="186" y="29"/>
                    <a:pt x="152" y="0"/>
                    <a:pt x="110" y="0"/>
                  </a:cubicBezTo>
                  <a:cubicBezTo>
                    <a:pt x="86" y="0"/>
                    <a:pt x="62" y="12"/>
                    <a:pt x="45" y="34"/>
                  </a:cubicBezTo>
                  <a:lnTo>
                    <a:pt x="43" y="34"/>
                  </a:lnTo>
                  <a:lnTo>
                    <a:pt x="43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39" name="Freeform 23"/>
            <p:cNvSpPr/>
            <p:nvPr/>
          </p:nvSpPr>
          <p:spPr>
            <a:xfrm>
              <a:off x="678240" y="7038000"/>
              <a:ext cx="93600" cy="121320"/>
            </a:xfrm>
            <a:custGeom>
              <a:avLst/>
              <a:gdLst/>
              <a:ahLst/>
              <a:rect l="0" t="0" r="r" b="b"/>
              <a:pathLst>
                <a:path w="260" h="337">
                  <a:moveTo>
                    <a:pt x="49" y="42"/>
                  </a:moveTo>
                  <a:lnTo>
                    <a:pt x="79" y="42"/>
                  </a:lnTo>
                  <a:cubicBezTo>
                    <a:pt x="126" y="42"/>
                    <a:pt x="144" y="61"/>
                    <a:pt x="146" y="93"/>
                  </a:cubicBezTo>
                  <a:cubicBezTo>
                    <a:pt x="146" y="120"/>
                    <a:pt x="131" y="147"/>
                    <a:pt x="79" y="147"/>
                  </a:cubicBezTo>
                  <a:lnTo>
                    <a:pt x="49" y="147"/>
                  </a:lnTo>
                  <a:lnTo>
                    <a:pt x="49" y="42"/>
                  </a:lnTo>
                  <a:moveTo>
                    <a:pt x="0" y="0"/>
                  </a:moveTo>
                  <a:lnTo>
                    <a:pt x="0" y="336"/>
                  </a:lnTo>
                  <a:lnTo>
                    <a:pt x="49" y="336"/>
                  </a:lnTo>
                  <a:lnTo>
                    <a:pt x="49" y="191"/>
                  </a:lnTo>
                  <a:lnTo>
                    <a:pt x="68" y="191"/>
                  </a:lnTo>
                  <a:cubicBezTo>
                    <a:pt x="93" y="191"/>
                    <a:pt x="114" y="198"/>
                    <a:pt x="158" y="267"/>
                  </a:cubicBezTo>
                  <a:lnTo>
                    <a:pt x="202" y="336"/>
                  </a:lnTo>
                  <a:lnTo>
                    <a:pt x="259" y="336"/>
                  </a:lnTo>
                  <a:cubicBezTo>
                    <a:pt x="237" y="304"/>
                    <a:pt x="228" y="292"/>
                    <a:pt x="214" y="269"/>
                  </a:cubicBezTo>
                  <a:cubicBezTo>
                    <a:pt x="189" y="228"/>
                    <a:pt x="170" y="197"/>
                    <a:pt x="139" y="176"/>
                  </a:cubicBezTo>
                  <a:cubicBezTo>
                    <a:pt x="175" y="162"/>
                    <a:pt x="195" y="133"/>
                    <a:pt x="195" y="94"/>
                  </a:cubicBezTo>
                  <a:cubicBezTo>
                    <a:pt x="195" y="36"/>
                    <a:pt x="153" y="0"/>
                    <a:pt x="8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40" name="Freeform 24"/>
            <p:cNvSpPr/>
            <p:nvPr/>
          </p:nvSpPr>
          <p:spPr>
            <a:xfrm>
              <a:off x="777600" y="7077960"/>
              <a:ext cx="72360" cy="83160"/>
            </a:xfrm>
            <a:custGeom>
              <a:avLst/>
              <a:gdLst/>
              <a:ahLst/>
              <a:rect l="0" t="0" r="r" b="b"/>
              <a:pathLst>
                <a:path w="201" h="231">
                  <a:moveTo>
                    <a:pt x="45" y="93"/>
                  </a:moveTo>
                  <a:cubicBezTo>
                    <a:pt x="51" y="57"/>
                    <a:pt x="71" y="37"/>
                    <a:pt x="105" y="37"/>
                  </a:cubicBezTo>
                  <a:cubicBezTo>
                    <a:pt x="136" y="37"/>
                    <a:pt x="154" y="60"/>
                    <a:pt x="155" y="93"/>
                  </a:cubicBezTo>
                  <a:lnTo>
                    <a:pt x="45" y="93"/>
                  </a:lnTo>
                  <a:moveTo>
                    <a:pt x="195" y="162"/>
                  </a:moveTo>
                  <a:cubicBezTo>
                    <a:pt x="170" y="179"/>
                    <a:pt x="144" y="189"/>
                    <a:pt x="118" y="189"/>
                  </a:cubicBezTo>
                  <a:cubicBezTo>
                    <a:pt x="76" y="189"/>
                    <a:pt x="51" y="165"/>
                    <a:pt x="44" y="121"/>
                  </a:cubicBezTo>
                  <a:lnTo>
                    <a:pt x="200" y="121"/>
                  </a:lnTo>
                  <a:cubicBezTo>
                    <a:pt x="200" y="40"/>
                    <a:pt x="162" y="0"/>
                    <a:pt x="104" y="0"/>
                  </a:cubicBezTo>
                  <a:cubicBezTo>
                    <a:pt x="42" y="0"/>
                    <a:pt x="0" y="45"/>
                    <a:pt x="0" y="112"/>
                  </a:cubicBezTo>
                  <a:cubicBezTo>
                    <a:pt x="0" y="173"/>
                    <a:pt x="39" y="230"/>
                    <a:pt x="107" y="230"/>
                  </a:cubicBezTo>
                  <a:cubicBezTo>
                    <a:pt x="144" y="230"/>
                    <a:pt x="169" y="222"/>
                    <a:pt x="195" y="204"/>
                  </a:cubicBezTo>
                  <a:lnTo>
                    <a:pt x="195" y="1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41" name="Freeform 25"/>
            <p:cNvSpPr/>
            <p:nvPr/>
          </p:nvSpPr>
          <p:spPr>
            <a:xfrm>
              <a:off x="1133280" y="7077960"/>
              <a:ext cx="68760" cy="83160"/>
            </a:xfrm>
            <a:custGeom>
              <a:avLst/>
              <a:gdLst/>
              <a:ahLst/>
              <a:rect l="0" t="0" r="r" b="b"/>
              <a:pathLst>
                <a:path w="191" h="231">
                  <a:moveTo>
                    <a:pt x="115" y="181"/>
                  </a:moveTo>
                  <a:cubicBezTo>
                    <a:pt x="103" y="192"/>
                    <a:pt x="89" y="200"/>
                    <a:pt x="76" y="200"/>
                  </a:cubicBezTo>
                  <a:cubicBezTo>
                    <a:pt x="58" y="200"/>
                    <a:pt x="44" y="186"/>
                    <a:pt x="44" y="168"/>
                  </a:cubicBezTo>
                  <a:cubicBezTo>
                    <a:pt x="44" y="142"/>
                    <a:pt x="77" y="129"/>
                    <a:pt x="115" y="116"/>
                  </a:cubicBezTo>
                  <a:lnTo>
                    <a:pt x="115" y="181"/>
                  </a:lnTo>
                  <a:moveTo>
                    <a:pt x="190" y="186"/>
                  </a:moveTo>
                  <a:cubicBezTo>
                    <a:pt x="180" y="193"/>
                    <a:pt x="171" y="198"/>
                    <a:pt x="166" y="198"/>
                  </a:cubicBezTo>
                  <a:cubicBezTo>
                    <a:pt x="161" y="198"/>
                    <a:pt x="158" y="195"/>
                    <a:pt x="158" y="186"/>
                  </a:cubicBezTo>
                  <a:lnTo>
                    <a:pt x="158" y="73"/>
                  </a:lnTo>
                  <a:cubicBezTo>
                    <a:pt x="158" y="23"/>
                    <a:pt x="122" y="0"/>
                    <a:pt x="78" y="0"/>
                  </a:cubicBezTo>
                  <a:cubicBezTo>
                    <a:pt x="46" y="0"/>
                    <a:pt x="22" y="10"/>
                    <a:pt x="4" y="30"/>
                  </a:cubicBezTo>
                  <a:lnTo>
                    <a:pt x="4" y="78"/>
                  </a:lnTo>
                  <a:cubicBezTo>
                    <a:pt x="25" y="53"/>
                    <a:pt x="51" y="41"/>
                    <a:pt x="75" y="41"/>
                  </a:cubicBezTo>
                  <a:cubicBezTo>
                    <a:pt x="101" y="41"/>
                    <a:pt x="115" y="53"/>
                    <a:pt x="115" y="80"/>
                  </a:cubicBezTo>
                  <a:lnTo>
                    <a:pt x="115" y="91"/>
                  </a:lnTo>
                  <a:lnTo>
                    <a:pt x="75" y="106"/>
                  </a:lnTo>
                  <a:cubicBezTo>
                    <a:pt x="40" y="118"/>
                    <a:pt x="0" y="132"/>
                    <a:pt x="0" y="175"/>
                  </a:cubicBezTo>
                  <a:cubicBezTo>
                    <a:pt x="0" y="204"/>
                    <a:pt x="22" y="230"/>
                    <a:pt x="54" y="230"/>
                  </a:cubicBezTo>
                  <a:cubicBezTo>
                    <a:pt x="75" y="230"/>
                    <a:pt x="95" y="223"/>
                    <a:pt x="114" y="207"/>
                  </a:cubicBezTo>
                  <a:cubicBezTo>
                    <a:pt x="118" y="223"/>
                    <a:pt x="128" y="230"/>
                    <a:pt x="148" y="230"/>
                  </a:cubicBezTo>
                  <a:cubicBezTo>
                    <a:pt x="161" y="230"/>
                    <a:pt x="170" y="226"/>
                    <a:pt x="190" y="213"/>
                  </a:cubicBezTo>
                  <a:lnTo>
                    <a:pt x="190" y="1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42" name="Freeform 26"/>
            <p:cNvSpPr/>
            <p:nvPr/>
          </p:nvSpPr>
          <p:spPr>
            <a:xfrm>
              <a:off x="1347480" y="7036560"/>
              <a:ext cx="109440" cy="124560"/>
            </a:xfrm>
            <a:custGeom>
              <a:avLst/>
              <a:gdLst/>
              <a:ahLst/>
              <a:rect l="0" t="0" r="r" b="b"/>
              <a:pathLst>
                <a:path w="304" h="346">
                  <a:moveTo>
                    <a:pt x="184" y="0"/>
                  </a:moveTo>
                  <a:cubicBezTo>
                    <a:pt x="77" y="0"/>
                    <a:pt x="0" y="75"/>
                    <a:pt x="0" y="177"/>
                  </a:cubicBezTo>
                  <a:cubicBezTo>
                    <a:pt x="0" y="248"/>
                    <a:pt x="55" y="345"/>
                    <a:pt x="181" y="345"/>
                  </a:cubicBezTo>
                  <a:cubicBezTo>
                    <a:pt x="234" y="345"/>
                    <a:pt x="270" y="332"/>
                    <a:pt x="303" y="315"/>
                  </a:cubicBezTo>
                  <a:lnTo>
                    <a:pt x="303" y="262"/>
                  </a:lnTo>
                  <a:cubicBezTo>
                    <a:pt x="265" y="287"/>
                    <a:pt x="224" y="300"/>
                    <a:pt x="185" y="300"/>
                  </a:cubicBezTo>
                  <a:cubicBezTo>
                    <a:pt x="105" y="300"/>
                    <a:pt x="50" y="248"/>
                    <a:pt x="50" y="173"/>
                  </a:cubicBezTo>
                  <a:cubicBezTo>
                    <a:pt x="50" y="99"/>
                    <a:pt x="107" y="44"/>
                    <a:pt x="183" y="44"/>
                  </a:cubicBezTo>
                  <a:cubicBezTo>
                    <a:pt x="223" y="44"/>
                    <a:pt x="258" y="55"/>
                    <a:pt x="300" y="79"/>
                  </a:cubicBezTo>
                  <a:lnTo>
                    <a:pt x="300" y="28"/>
                  </a:lnTo>
                  <a:cubicBezTo>
                    <a:pt x="254" y="9"/>
                    <a:pt x="218" y="0"/>
                    <a:pt x="1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43" name="Freeform 27"/>
            <p:cNvSpPr/>
            <p:nvPr/>
          </p:nvSpPr>
          <p:spPr>
            <a:xfrm>
              <a:off x="1623960" y="7038000"/>
              <a:ext cx="16200" cy="121320"/>
            </a:xfrm>
            <a:custGeom>
              <a:avLst/>
              <a:gdLst/>
              <a:ahLst/>
              <a:rect l="0" t="0" r="r" b="b"/>
              <a:pathLst>
                <a:path w="45" h="337">
                  <a:moveTo>
                    <a:pt x="0" y="0"/>
                  </a:moveTo>
                  <a:lnTo>
                    <a:pt x="0" y="336"/>
                  </a:lnTo>
                  <a:lnTo>
                    <a:pt x="44" y="336"/>
                  </a:lnTo>
                  <a:lnTo>
                    <a:pt x="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44" name="Freeform 28"/>
            <p:cNvSpPr/>
            <p:nvPr/>
          </p:nvSpPr>
          <p:spPr>
            <a:xfrm>
              <a:off x="1652400" y="7077960"/>
              <a:ext cx="85320" cy="83160"/>
            </a:xfrm>
            <a:custGeom>
              <a:avLst/>
              <a:gdLst/>
              <a:ahLst/>
              <a:rect l="0" t="0" r="r" b="b"/>
              <a:pathLst>
                <a:path w="237" h="231">
                  <a:moveTo>
                    <a:pt x="116" y="40"/>
                  </a:moveTo>
                  <a:cubicBezTo>
                    <a:pt x="160" y="40"/>
                    <a:pt x="192" y="71"/>
                    <a:pt x="192" y="114"/>
                  </a:cubicBezTo>
                  <a:cubicBezTo>
                    <a:pt x="192" y="161"/>
                    <a:pt x="162" y="191"/>
                    <a:pt x="116" y="191"/>
                  </a:cubicBezTo>
                  <a:cubicBezTo>
                    <a:pt x="74" y="191"/>
                    <a:pt x="45" y="160"/>
                    <a:pt x="45" y="112"/>
                  </a:cubicBezTo>
                  <a:cubicBezTo>
                    <a:pt x="45" y="71"/>
                    <a:pt x="75" y="40"/>
                    <a:pt x="116" y="40"/>
                  </a:cubicBezTo>
                  <a:moveTo>
                    <a:pt x="117" y="0"/>
                  </a:moveTo>
                  <a:cubicBezTo>
                    <a:pt x="51" y="0"/>
                    <a:pt x="0" y="50"/>
                    <a:pt x="0" y="112"/>
                  </a:cubicBezTo>
                  <a:cubicBezTo>
                    <a:pt x="0" y="181"/>
                    <a:pt x="49" y="230"/>
                    <a:pt x="117" y="230"/>
                  </a:cubicBezTo>
                  <a:cubicBezTo>
                    <a:pt x="187" y="230"/>
                    <a:pt x="236" y="183"/>
                    <a:pt x="236" y="112"/>
                  </a:cubicBezTo>
                  <a:cubicBezTo>
                    <a:pt x="236" y="47"/>
                    <a:pt x="186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45" name="Freeform 29"/>
            <p:cNvSpPr/>
            <p:nvPr/>
          </p:nvSpPr>
          <p:spPr>
            <a:xfrm>
              <a:off x="1746000" y="7077960"/>
              <a:ext cx="54360" cy="83160"/>
            </a:xfrm>
            <a:custGeom>
              <a:avLst/>
              <a:gdLst/>
              <a:ahLst/>
              <a:rect l="0" t="0" r="r" b="b"/>
              <a:pathLst>
                <a:path w="151" h="231">
                  <a:moveTo>
                    <a:pt x="75" y="0"/>
                  </a:moveTo>
                  <a:cubicBezTo>
                    <a:pt x="30" y="0"/>
                    <a:pt x="1" y="23"/>
                    <a:pt x="1" y="61"/>
                  </a:cubicBezTo>
                  <a:cubicBezTo>
                    <a:pt x="1" y="119"/>
                    <a:pt x="105" y="136"/>
                    <a:pt x="105" y="166"/>
                  </a:cubicBezTo>
                  <a:cubicBezTo>
                    <a:pt x="105" y="182"/>
                    <a:pt x="90" y="191"/>
                    <a:pt x="73" y="192"/>
                  </a:cubicBezTo>
                  <a:cubicBezTo>
                    <a:pt x="55" y="192"/>
                    <a:pt x="29" y="182"/>
                    <a:pt x="0" y="162"/>
                  </a:cubicBezTo>
                  <a:lnTo>
                    <a:pt x="0" y="209"/>
                  </a:lnTo>
                  <a:cubicBezTo>
                    <a:pt x="29" y="225"/>
                    <a:pt x="50" y="230"/>
                    <a:pt x="77" y="230"/>
                  </a:cubicBezTo>
                  <a:cubicBezTo>
                    <a:pt x="119" y="230"/>
                    <a:pt x="150" y="204"/>
                    <a:pt x="150" y="165"/>
                  </a:cubicBezTo>
                  <a:cubicBezTo>
                    <a:pt x="150" y="142"/>
                    <a:pt x="137" y="127"/>
                    <a:pt x="100" y="103"/>
                  </a:cubicBezTo>
                  <a:cubicBezTo>
                    <a:pt x="62" y="80"/>
                    <a:pt x="46" y="68"/>
                    <a:pt x="46" y="58"/>
                  </a:cubicBezTo>
                  <a:cubicBezTo>
                    <a:pt x="46" y="46"/>
                    <a:pt x="58" y="39"/>
                    <a:pt x="75" y="39"/>
                  </a:cubicBezTo>
                  <a:cubicBezTo>
                    <a:pt x="91" y="39"/>
                    <a:pt x="115" y="45"/>
                    <a:pt x="140" y="62"/>
                  </a:cubicBezTo>
                  <a:lnTo>
                    <a:pt x="140" y="18"/>
                  </a:lnTo>
                  <a:cubicBezTo>
                    <a:pt x="116" y="6"/>
                    <a:pt x="96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46" name="Freeform 30"/>
            <p:cNvSpPr/>
            <p:nvPr/>
          </p:nvSpPr>
          <p:spPr>
            <a:xfrm>
              <a:off x="855720" y="7079400"/>
              <a:ext cx="78120" cy="120600"/>
            </a:xfrm>
            <a:custGeom>
              <a:avLst/>
              <a:gdLst/>
              <a:ahLst/>
              <a:rect l="0" t="0" r="r" b="b"/>
              <a:pathLst>
                <a:path w="217" h="335">
                  <a:moveTo>
                    <a:pt x="166" y="0"/>
                  </a:moveTo>
                  <a:lnTo>
                    <a:pt x="109" y="125"/>
                  </a:lnTo>
                  <a:lnTo>
                    <a:pt x="50" y="0"/>
                  </a:lnTo>
                  <a:lnTo>
                    <a:pt x="0" y="0"/>
                  </a:lnTo>
                  <a:lnTo>
                    <a:pt x="86" y="174"/>
                  </a:lnTo>
                  <a:lnTo>
                    <a:pt x="10" y="334"/>
                  </a:lnTo>
                  <a:lnTo>
                    <a:pt x="60" y="334"/>
                  </a:lnTo>
                  <a:lnTo>
                    <a:pt x="216" y="0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47" name="Freeform 31"/>
            <p:cNvSpPr/>
            <p:nvPr/>
          </p:nvSpPr>
          <p:spPr>
            <a:xfrm>
              <a:off x="975960" y="7038000"/>
              <a:ext cx="42120" cy="162000"/>
            </a:xfrm>
            <a:custGeom>
              <a:avLst/>
              <a:gdLst/>
              <a:ahLst/>
              <a:rect l="0" t="0" r="r" b="b"/>
              <a:pathLst>
                <a:path w="117" h="450">
                  <a:moveTo>
                    <a:pt x="68" y="0"/>
                  </a:moveTo>
                  <a:lnTo>
                    <a:pt x="68" y="326"/>
                  </a:lnTo>
                  <a:cubicBezTo>
                    <a:pt x="68" y="378"/>
                    <a:pt x="64" y="403"/>
                    <a:pt x="12" y="403"/>
                  </a:cubicBezTo>
                  <a:lnTo>
                    <a:pt x="0" y="403"/>
                  </a:lnTo>
                  <a:lnTo>
                    <a:pt x="9" y="448"/>
                  </a:lnTo>
                  <a:cubicBezTo>
                    <a:pt x="14" y="449"/>
                    <a:pt x="18" y="449"/>
                    <a:pt x="24" y="449"/>
                  </a:cubicBezTo>
                  <a:cubicBezTo>
                    <a:pt x="91" y="449"/>
                    <a:pt x="116" y="402"/>
                    <a:pt x="116" y="340"/>
                  </a:cubicBezTo>
                  <a:lnTo>
                    <a:pt x="116" y="0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48" name="Freeform 32"/>
            <p:cNvSpPr/>
            <p:nvPr/>
          </p:nvSpPr>
          <p:spPr>
            <a:xfrm>
              <a:off x="1045080" y="7079400"/>
              <a:ext cx="66960" cy="81720"/>
            </a:xfrm>
            <a:custGeom>
              <a:avLst/>
              <a:gdLst/>
              <a:ahLst/>
              <a:rect l="0" t="0" r="r" b="b"/>
              <a:pathLst>
                <a:path w="186" h="227">
                  <a:moveTo>
                    <a:pt x="185" y="220"/>
                  </a:moveTo>
                  <a:lnTo>
                    <a:pt x="185" y="0"/>
                  </a:lnTo>
                  <a:lnTo>
                    <a:pt x="141" y="0"/>
                  </a:lnTo>
                  <a:lnTo>
                    <a:pt x="141" y="158"/>
                  </a:lnTo>
                  <a:cubicBezTo>
                    <a:pt x="128" y="179"/>
                    <a:pt x="109" y="189"/>
                    <a:pt x="89" y="189"/>
                  </a:cubicBezTo>
                  <a:cubicBezTo>
                    <a:pt x="60" y="189"/>
                    <a:pt x="43" y="171"/>
                    <a:pt x="43" y="140"/>
                  </a:cubicBezTo>
                  <a:lnTo>
                    <a:pt x="43" y="0"/>
                  </a:lnTo>
                  <a:lnTo>
                    <a:pt x="0" y="0"/>
                  </a:lnTo>
                  <a:lnTo>
                    <a:pt x="0" y="138"/>
                  </a:lnTo>
                  <a:cubicBezTo>
                    <a:pt x="0" y="193"/>
                    <a:pt x="31" y="226"/>
                    <a:pt x="76" y="226"/>
                  </a:cubicBezTo>
                  <a:cubicBezTo>
                    <a:pt x="98" y="226"/>
                    <a:pt x="123" y="213"/>
                    <a:pt x="141" y="193"/>
                  </a:cubicBezTo>
                  <a:lnTo>
                    <a:pt x="141" y="220"/>
                  </a:lnTo>
                  <a:lnTo>
                    <a:pt x="185" y="2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49" name="Freeform 33"/>
            <p:cNvSpPr/>
            <p:nvPr/>
          </p:nvSpPr>
          <p:spPr>
            <a:xfrm>
              <a:off x="1216440" y="7077960"/>
              <a:ext cx="67320" cy="81720"/>
            </a:xfrm>
            <a:custGeom>
              <a:avLst/>
              <a:gdLst/>
              <a:ahLst/>
              <a:rect l="0" t="0" r="r" b="b"/>
              <a:pathLst>
                <a:path w="187" h="227">
                  <a:moveTo>
                    <a:pt x="0" y="4"/>
                  </a:moveTo>
                  <a:lnTo>
                    <a:pt x="0" y="226"/>
                  </a:lnTo>
                  <a:lnTo>
                    <a:pt x="44" y="226"/>
                  </a:lnTo>
                  <a:lnTo>
                    <a:pt x="44" y="67"/>
                  </a:lnTo>
                  <a:cubicBezTo>
                    <a:pt x="65" y="44"/>
                    <a:pt x="79" y="35"/>
                    <a:pt x="99" y="35"/>
                  </a:cubicBezTo>
                  <a:cubicBezTo>
                    <a:pt x="126" y="35"/>
                    <a:pt x="142" y="56"/>
                    <a:pt x="142" y="88"/>
                  </a:cubicBezTo>
                  <a:lnTo>
                    <a:pt x="142" y="226"/>
                  </a:lnTo>
                  <a:lnTo>
                    <a:pt x="186" y="226"/>
                  </a:lnTo>
                  <a:lnTo>
                    <a:pt x="186" y="89"/>
                  </a:lnTo>
                  <a:cubicBezTo>
                    <a:pt x="186" y="29"/>
                    <a:pt x="153" y="0"/>
                    <a:pt x="111" y="0"/>
                  </a:cubicBezTo>
                  <a:cubicBezTo>
                    <a:pt x="86" y="0"/>
                    <a:pt x="62" y="12"/>
                    <a:pt x="45" y="33"/>
                  </a:cubicBezTo>
                  <a:lnTo>
                    <a:pt x="44" y="33"/>
                  </a:lnTo>
                  <a:lnTo>
                    <a:pt x="44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50" name="Freeform 34"/>
            <p:cNvSpPr/>
            <p:nvPr/>
          </p:nvSpPr>
          <p:spPr>
            <a:xfrm>
              <a:off x="1470960" y="7077960"/>
              <a:ext cx="68760" cy="83160"/>
            </a:xfrm>
            <a:custGeom>
              <a:avLst/>
              <a:gdLst/>
              <a:ahLst/>
              <a:rect l="0" t="0" r="r" b="b"/>
              <a:pathLst>
                <a:path w="191" h="231">
                  <a:moveTo>
                    <a:pt x="115" y="181"/>
                  </a:moveTo>
                  <a:cubicBezTo>
                    <a:pt x="103" y="192"/>
                    <a:pt x="89" y="200"/>
                    <a:pt x="76" y="200"/>
                  </a:cubicBezTo>
                  <a:cubicBezTo>
                    <a:pt x="58" y="200"/>
                    <a:pt x="44" y="186"/>
                    <a:pt x="44" y="168"/>
                  </a:cubicBezTo>
                  <a:cubicBezTo>
                    <a:pt x="44" y="142"/>
                    <a:pt x="77" y="129"/>
                    <a:pt x="115" y="116"/>
                  </a:cubicBezTo>
                  <a:lnTo>
                    <a:pt x="115" y="181"/>
                  </a:lnTo>
                  <a:moveTo>
                    <a:pt x="190" y="186"/>
                  </a:moveTo>
                  <a:cubicBezTo>
                    <a:pt x="180" y="193"/>
                    <a:pt x="171" y="198"/>
                    <a:pt x="166" y="198"/>
                  </a:cubicBezTo>
                  <a:cubicBezTo>
                    <a:pt x="161" y="198"/>
                    <a:pt x="158" y="195"/>
                    <a:pt x="158" y="186"/>
                  </a:cubicBezTo>
                  <a:lnTo>
                    <a:pt x="158" y="73"/>
                  </a:lnTo>
                  <a:cubicBezTo>
                    <a:pt x="158" y="23"/>
                    <a:pt x="122" y="0"/>
                    <a:pt x="78" y="0"/>
                  </a:cubicBezTo>
                  <a:cubicBezTo>
                    <a:pt x="46" y="0"/>
                    <a:pt x="22" y="10"/>
                    <a:pt x="4" y="30"/>
                  </a:cubicBezTo>
                  <a:lnTo>
                    <a:pt x="4" y="78"/>
                  </a:lnTo>
                  <a:cubicBezTo>
                    <a:pt x="25" y="53"/>
                    <a:pt x="51" y="41"/>
                    <a:pt x="75" y="41"/>
                  </a:cubicBezTo>
                  <a:cubicBezTo>
                    <a:pt x="101" y="41"/>
                    <a:pt x="115" y="53"/>
                    <a:pt x="115" y="80"/>
                  </a:cubicBezTo>
                  <a:lnTo>
                    <a:pt x="115" y="91"/>
                  </a:lnTo>
                  <a:lnTo>
                    <a:pt x="76" y="106"/>
                  </a:lnTo>
                  <a:cubicBezTo>
                    <a:pt x="40" y="118"/>
                    <a:pt x="0" y="132"/>
                    <a:pt x="0" y="175"/>
                  </a:cubicBezTo>
                  <a:cubicBezTo>
                    <a:pt x="0" y="204"/>
                    <a:pt x="22" y="230"/>
                    <a:pt x="54" y="230"/>
                  </a:cubicBezTo>
                  <a:cubicBezTo>
                    <a:pt x="75" y="230"/>
                    <a:pt x="95" y="223"/>
                    <a:pt x="114" y="207"/>
                  </a:cubicBezTo>
                  <a:cubicBezTo>
                    <a:pt x="118" y="223"/>
                    <a:pt x="128" y="230"/>
                    <a:pt x="148" y="230"/>
                  </a:cubicBezTo>
                  <a:cubicBezTo>
                    <a:pt x="161" y="230"/>
                    <a:pt x="170" y="226"/>
                    <a:pt x="190" y="213"/>
                  </a:cubicBezTo>
                  <a:lnTo>
                    <a:pt x="190" y="1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51" name="Freeform 35"/>
            <p:cNvSpPr/>
            <p:nvPr/>
          </p:nvSpPr>
          <p:spPr>
            <a:xfrm>
              <a:off x="1554840" y="7077960"/>
              <a:ext cx="58680" cy="81720"/>
            </a:xfrm>
            <a:custGeom>
              <a:avLst/>
              <a:gdLst/>
              <a:ahLst/>
              <a:rect l="0" t="0" r="r" b="b"/>
              <a:pathLst>
                <a:path w="163" h="227">
                  <a:moveTo>
                    <a:pt x="0" y="226"/>
                  </a:moveTo>
                  <a:lnTo>
                    <a:pt x="44" y="226"/>
                  </a:lnTo>
                  <a:lnTo>
                    <a:pt x="44" y="110"/>
                  </a:lnTo>
                  <a:cubicBezTo>
                    <a:pt x="44" y="72"/>
                    <a:pt x="67" y="42"/>
                    <a:pt x="98" y="42"/>
                  </a:cubicBezTo>
                  <a:cubicBezTo>
                    <a:pt x="108" y="42"/>
                    <a:pt x="126" y="51"/>
                    <a:pt x="139" y="64"/>
                  </a:cubicBezTo>
                  <a:lnTo>
                    <a:pt x="162" y="25"/>
                  </a:lnTo>
                  <a:cubicBezTo>
                    <a:pt x="143" y="9"/>
                    <a:pt x="127" y="0"/>
                    <a:pt x="109" y="0"/>
                  </a:cubicBezTo>
                  <a:cubicBezTo>
                    <a:pt x="88" y="0"/>
                    <a:pt x="67" y="17"/>
                    <a:pt x="45" y="55"/>
                  </a:cubicBezTo>
                  <a:lnTo>
                    <a:pt x="44" y="55"/>
                  </a:lnTo>
                  <a:lnTo>
                    <a:pt x="44" y="4"/>
                  </a:lnTo>
                  <a:lnTo>
                    <a:pt x="0" y="4"/>
                  </a:lnTo>
                  <a:lnTo>
                    <a:pt x="0" y="2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952" name="Group 36"/>
          <p:cNvGrpSpPr/>
          <p:nvPr/>
        </p:nvGrpSpPr>
        <p:grpSpPr>
          <a:xfrm>
            <a:off x="937080" y="575640"/>
            <a:ext cx="1581480" cy="953640"/>
            <a:chOff x="937080" y="575640"/>
            <a:chExt cx="1581480" cy="953640"/>
          </a:xfrm>
        </p:grpSpPr>
        <p:sp>
          <p:nvSpPr>
            <p:cNvPr id="953" name="Freeform 37"/>
            <p:cNvSpPr/>
            <p:nvPr/>
          </p:nvSpPr>
          <p:spPr>
            <a:xfrm>
              <a:off x="937080" y="873360"/>
              <a:ext cx="300600" cy="387000"/>
            </a:xfrm>
            <a:custGeom>
              <a:avLst/>
              <a:gdLst/>
              <a:ahLst/>
              <a:rect l="0" t="0" r="r" b="b"/>
              <a:pathLst>
                <a:path w="835" h="1075">
                  <a:moveTo>
                    <a:pt x="834" y="814"/>
                  </a:moveTo>
                  <a:lnTo>
                    <a:pt x="834" y="1016"/>
                  </a:lnTo>
                  <a:cubicBezTo>
                    <a:pt x="730" y="1054"/>
                    <a:pt x="632" y="1074"/>
                    <a:pt x="531" y="1074"/>
                  </a:cubicBezTo>
                  <a:cubicBezTo>
                    <a:pt x="371" y="1074"/>
                    <a:pt x="241" y="1026"/>
                    <a:pt x="144" y="931"/>
                  </a:cubicBezTo>
                  <a:cubicBezTo>
                    <a:pt x="50" y="834"/>
                    <a:pt x="0" y="704"/>
                    <a:pt x="0" y="543"/>
                  </a:cubicBezTo>
                  <a:cubicBezTo>
                    <a:pt x="0" y="381"/>
                    <a:pt x="47" y="251"/>
                    <a:pt x="141" y="149"/>
                  </a:cubicBezTo>
                  <a:cubicBezTo>
                    <a:pt x="234" y="50"/>
                    <a:pt x="357" y="0"/>
                    <a:pt x="510" y="0"/>
                  </a:cubicBezTo>
                  <a:cubicBezTo>
                    <a:pt x="566" y="0"/>
                    <a:pt x="612" y="6"/>
                    <a:pt x="655" y="14"/>
                  </a:cubicBezTo>
                  <a:cubicBezTo>
                    <a:pt x="698" y="26"/>
                    <a:pt x="750" y="45"/>
                    <a:pt x="811" y="71"/>
                  </a:cubicBezTo>
                  <a:lnTo>
                    <a:pt x="811" y="291"/>
                  </a:lnTo>
                  <a:cubicBezTo>
                    <a:pt x="709" y="225"/>
                    <a:pt x="612" y="192"/>
                    <a:pt x="523" y="192"/>
                  </a:cubicBezTo>
                  <a:cubicBezTo>
                    <a:pt x="430" y="192"/>
                    <a:pt x="355" y="225"/>
                    <a:pt x="295" y="289"/>
                  </a:cubicBezTo>
                  <a:cubicBezTo>
                    <a:pt x="236" y="353"/>
                    <a:pt x="207" y="438"/>
                    <a:pt x="207" y="537"/>
                  </a:cubicBezTo>
                  <a:cubicBezTo>
                    <a:pt x="207" y="644"/>
                    <a:pt x="239" y="728"/>
                    <a:pt x="305" y="789"/>
                  </a:cubicBezTo>
                  <a:cubicBezTo>
                    <a:pt x="369" y="851"/>
                    <a:pt x="453" y="882"/>
                    <a:pt x="562" y="882"/>
                  </a:cubicBezTo>
                  <a:cubicBezTo>
                    <a:pt x="640" y="882"/>
                    <a:pt x="733" y="861"/>
                    <a:pt x="834" y="8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54" name="Freeform 38"/>
            <p:cNvSpPr/>
            <p:nvPr/>
          </p:nvSpPr>
          <p:spPr>
            <a:xfrm>
              <a:off x="1299960" y="880200"/>
              <a:ext cx="398160" cy="379800"/>
            </a:xfrm>
            <a:custGeom>
              <a:avLst/>
              <a:gdLst/>
              <a:ahLst/>
              <a:rect l="0" t="0" r="r" b="b"/>
              <a:pathLst>
                <a:path w="1106" h="1055">
                  <a:moveTo>
                    <a:pt x="543" y="184"/>
                  </a:moveTo>
                  <a:cubicBezTo>
                    <a:pt x="444" y="184"/>
                    <a:pt x="364" y="215"/>
                    <a:pt x="302" y="281"/>
                  </a:cubicBezTo>
                  <a:cubicBezTo>
                    <a:pt x="238" y="345"/>
                    <a:pt x="205" y="428"/>
                    <a:pt x="205" y="527"/>
                  </a:cubicBezTo>
                  <a:cubicBezTo>
                    <a:pt x="205" y="626"/>
                    <a:pt x="238" y="707"/>
                    <a:pt x="305" y="771"/>
                  </a:cubicBezTo>
                  <a:cubicBezTo>
                    <a:pt x="368" y="832"/>
                    <a:pt x="452" y="863"/>
                    <a:pt x="553" y="863"/>
                  </a:cubicBezTo>
                  <a:cubicBezTo>
                    <a:pt x="651" y="863"/>
                    <a:pt x="735" y="832"/>
                    <a:pt x="799" y="768"/>
                  </a:cubicBezTo>
                  <a:cubicBezTo>
                    <a:pt x="863" y="704"/>
                    <a:pt x="896" y="624"/>
                    <a:pt x="896" y="525"/>
                  </a:cubicBezTo>
                  <a:cubicBezTo>
                    <a:pt x="896" y="428"/>
                    <a:pt x="862" y="345"/>
                    <a:pt x="796" y="281"/>
                  </a:cubicBezTo>
                  <a:cubicBezTo>
                    <a:pt x="728" y="215"/>
                    <a:pt x="645" y="184"/>
                    <a:pt x="543" y="184"/>
                  </a:cubicBezTo>
                  <a:moveTo>
                    <a:pt x="556" y="0"/>
                  </a:moveTo>
                  <a:cubicBezTo>
                    <a:pt x="712" y="0"/>
                    <a:pt x="844" y="50"/>
                    <a:pt x="948" y="151"/>
                  </a:cubicBezTo>
                  <a:cubicBezTo>
                    <a:pt x="1052" y="254"/>
                    <a:pt x="1105" y="380"/>
                    <a:pt x="1105" y="534"/>
                  </a:cubicBezTo>
                  <a:cubicBezTo>
                    <a:pt x="1105" y="683"/>
                    <a:pt x="1052" y="808"/>
                    <a:pt x="946" y="908"/>
                  </a:cubicBezTo>
                  <a:cubicBezTo>
                    <a:pt x="839" y="1006"/>
                    <a:pt x="707" y="1054"/>
                    <a:pt x="546" y="1054"/>
                  </a:cubicBezTo>
                  <a:cubicBezTo>
                    <a:pt x="389" y="1054"/>
                    <a:pt x="259" y="1004"/>
                    <a:pt x="155" y="906"/>
                  </a:cubicBezTo>
                  <a:cubicBezTo>
                    <a:pt x="52" y="804"/>
                    <a:pt x="0" y="678"/>
                    <a:pt x="0" y="529"/>
                  </a:cubicBezTo>
                  <a:cubicBezTo>
                    <a:pt x="0" y="378"/>
                    <a:pt x="52" y="250"/>
                    <a:pt x="158" y="151"/>
                  </a:cubicBezTo>
                  <a:cubicBezTo>
                    <a:pt x="265" y="50"/>
                    <a:pt x="395" y="0"/>
                    <a:pt x="5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55" name="Freeform 39"/>
            <p:cNvSpPr/>
            <p:nvPr/>
          </p:nvSpPr>
          <p:spPr>
            <a:xfrm>
              <a:off x="1762920" y="687600"/>
              <a:ext cx="338760" cy="566640"/>
            </a:xfrm>
            <a:custGeom>
              <a:avLst/>
              <a:gdLst/>
              <a:ahLst/>
              <a:rect l="0" t="0" r="r" b="b"/>
              <a:pathLst>
                <a:path w="941" h="1574">
                  <a:moveTo>
                    <a:pt x="735" y="1394"/>
                  </a:moveTo>
                  <a:lnTo>
                    <a:pt x="735" y="740"/>
                  </a:lnTo>
                  <a:cubicBezTo>
                    <a:pt x="671" y="708"/>
                    <a:pt x="607" y="690"/>
                    <a:pt x="541" y="690"/>
                  </a:cubicBezTo>
                  <a:cubicBezTo>
                    <a:pt x="440" y="690"/>
                    <a:pt x="357" y="724"/>
                    <a:pt x="298" y="791"/>
                  </a:cubicBezTo>
                  <a:cubicBezTo>
                    <a:pt x="236" y="858"/>
                    <a:pt x="205" y="948"/>
                    <a:pt x="205" y="1062"/>
                  </a:cubicBezTo>
                  <a:cubicBezTo>
                    <a:pt x="205" y="1169"/>
                    <a:pt x="234" y="1250"/>
                    <a:pt x="286" y="1307"/>
                  </a:cubicBezTo>
                  <a:cubicBezTo>
                    <a:pt x="316" y="1343"/>
                    <a:pt x="349" y="1366"/>
                    <a:pt x="386" y="1378"/>
                  </a:cubicBezTo>
                  <a:cubicBezTo>
                    <a:pt x="421" y="1390"/>
                    <a:pt x="485" y="1394"/>
                    <a:pt x="577" y="1394"/>
                  </a:cubicBezTo>
                  <a:lnTo>
                    <a:pt x="735" y="1394"/>
                  </a:lnTo>
                  <a:moveTo>
                    <a:pt x="735" y="0"/>
                  </a:moveTo>
                  <a:lnTo>
                    <a:pt x="940" y="0"/>
                  </a:lnTo>
                  <a:lnTo>
                    <a:pt x="940" y="1573"/>
                  </a:lnTo>
                  <a:lnTo>
                    <a:pt x="504" y="1573"/>
                  </a:lnTo>
                  <a:cubicBezTo>
                    <a:pt x="349" y="1573"/>
                    <a:pt x="227" y="1522"/>
                    <a:pt x="137" y="1426"/>
                  </a:cubicBezTo>
                  <a:cubicBezTo>
                    <a:pt x="45" y="1328"/>
                    <a:pt x="0" y="1198"/>
                    <a:pt x="0" y="1036"/>
                  </a:cubicBezTo>
                  <a:cubicBezTo>
                    <a:pt x="0" y="884"/>
                    <a:pt x="47" y="760"/>
                    <a:pt x="144" y="659"/>
                  </a:cubicBezTo>
                  <a:cubicBezTo>
                    <a:pt x="239" y="563"/>
                    <a:pt x="362" y="514"/>
                    <a:pt x="510" y="514"/>
                  </a:cubicBezTo>
                  <a:cubicBezTo>
                    <a:pt x="580" y="514"/>
                    <a:pt x="653" y="528"/>
                    <a:pt x="735" y="556"/>
                  </a:cubicBezTo>
                  <a:lnTo>
                    <a:pt x="7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56" name="Freeform 40"/>
            <p:cNvSpPr/>
            <p:nvPr/>
          </p:nvSpPr>
          <p:spPr>
            <a:xfrm>
              <a:off x="2182320" y="873360"/>
              <a:ext cx="336600" cy="385920"/>
            </a:xfrm>
            <a:custGeom>
              <a:avLst/>
              <a:gdLst/>
              <a:ahLst/>
              <a:rect l="0" t="0" r="r" b="b"/>
              <a:pathLst>
                <a:path w="935" h="1072">
                  <a:moveTo>
                    <a:pt x="211" y="433"/>
                  </a:moveTo>
                  <a:lnTo>
                    <a:pt x="731" y="433"/>
                  </a:lnTo>
                  <a:cubicBezTo>
                    <a:pt x="725" y="353"/>
                    <a:pt x="700" y="289"/>
                    <a:pt x="658" y="244"/>
                  </a:cubicBezTo>
                  <a:cubicBezTo>
                    <a:pt x="613" y="202"/>
                    <a:pt x="556" y="177"/>
                    <a:pt x="483" y="177"/>
                  </a:cubicBezTo>
                  <a:cubicBezTo>
                    <a:pt x="409" y="177"/>
                    <a:pt x="347" y="202"/>
                    <a:pt x="301" y="244"/>
                  </a:cubicBezTo>
                  <a:cubicBezTo>
                    <a:pt x="254" y="289"/>
                    <a:pt x="223" y="353"/>
                    <a:pt x="211" y="433"/>
                  </a:cubicBezTo>
                  <a:moveTo>
                    <a:pt x="934" y="556"/>
                  </a:moveTo>
                  <a:lnTo>
                    <a:pt x="206" y="556"/>
                  </a:lnTo>
                  <a:cubicBezTo>
                    <a:pt x="211" y="655"/>
                    <a:pt x="244" y="733"/>
                    <a:pt x="305" y="791"/>
                  </a:cubicBezTo>
                  <a:cubicBezTo>
                    <a:pt x="367" y="851"/>
                    <a:pt x="445" y="880"/>
                    <a:pt x="541" y="880"/>
                  </a:cubicBezTo>
                  <a:cubicBezTo>
                    <a:pt x="676" y="880"/>
                    <a:pt x="801" y="840"/>
                    <a:pt x="915" y="754"/>
                  </a:cubicBezTo>
                  <a:lnTo>
                    <a:pt x="915" y="956"/>
                  </a:lnTo>
                  <a:cubicBezTo>
                    <a:pt x="852" y="998"/>
                    <a:pt x="789" y="1026"/>
                    <a:pt x="729" y="1045"/>
                  </a:cubicBezTo>
                  <a:cubicBezTo>
                    <a:pt x="667" y="1064"/>
                    <a:pt x="594" y="1071"/>
                    <a:pt x="508" y="1071"/>
                  </a:cubicBezTo>
                  <a:cubicBezTo>
                    <a:pt x="396" y="1071"/>
                    <a:pt x="303" y="1047"/>
                    <a:pt x="231" y="1000"/>
                  </a:cubicBezTo>
                  <a:cubicBezTo>
                    <a:pt x="163" y="952"/>
                    <a:pt x="107" y="892"/>
                    <a:pt x="64" y="811"/>
                  </a:cubicBezTo>
                  <a:cubicBezTo>
                    <a:pt x="21" y="731"/>
                    <a:pt x="0" y="638"/>
                    <a:pt x="0" y="531"/>
                  </a:cubicBezTo>
                  <a:cubicBezTo>
                    <a:pt x="0" y="376"/>
                    <a:pt x="45" y="246"/>
                    <a:pt x="133" y="147"/>
                  </a:cubicBezTo>
                  <a:cubicBezTo>
                    <a:pt x="223" y="50"/>
                    <a:pt x="338" y="0"/>
                    <a:pt x="483" y="0"/>
                  </a:cubicBezTo>
                  <a:cubicBezTo>
                    <a:pt x="620" y="0"/>
                    <a:pt x="729" y="47"/>
                    <a:pt x="811" y="144"/>
                  </a:cubicBezTo>
                  <a:cubicBezTo>
                    <a:pt x="892" y="241"/>
                    <a:pt x="934" y="369"/>
                    <a:pt x="934" y="529"/>
                  </a:cubicBezTo>
                  <a:lnTo>
                    <a:pt x="934" y="5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57" name="Freeform 41"/>
            <p:cNvSpPr/>
            <p:nvPr/>
          </p:nvSpPr>
          <p:spPr>
            <a:xfrm>
              <a:off x="1326240" y="575640"/>
              <a:ext cx="344520" cy="257760"/>
            </a:xfrm>
            <a:custGeom>
              <a:avLst/>
              <a:gdLst/>
              <a:ahLst/>
              <a:rect l="0" t="0" r="r" b="b"/>
              <a:pathLst>
                <a:path w="957" h="716">
                  <a:moveTo>
                    <a:pt x="141" y="596"/>
                  </a:moveTo>
                  <a:lnTo>
                    <a:pt x="814" y="596"/>
                  </a:lnTo>
                  <a:lnTo>
                    <a:pt x="814" y="715"/>
                  </a:lnTo>
                  <a:lnTo>
                    <a:pt x="141" y="715"/>
                  </a:lnTo>
                  <a:lnTo>
                    <a:pt x="141" y="596"/>
                  </a:lnTo>
                  <a:moveTo>
                    <a:pt x="564" y="87"/>
                  </a:moveTo>
                  <a:cubicBezTo>
                    <a:pt x="564" y="134"/>
                    <a:pt x="526" y="173"/>
                    <a:pt x="477" y="173"/>
                  </a:cubicBezTo>
                  <a:cubicBezTo>
                    <a:pt x="430" y="173"/>
                    <a:pt x="391" y="134"/>
                    <a:pt x="391" y="87"/>
                  </a:cubicBezTo>
                  <a:cubicBezTo>
                    <a:pt x="391" y="39"/>
                    <a:pt x="430" y="0"/>
                    <a:pt x="477" y="0"/>
                  </a:cubicBezTo>
                  <a:cubicBezTo>
                    <a:pt x="526" y="0"/>
                    <a:pt x="564" y="39"/>
                    <a:pt x="564" y="87"/>
                  </a:cubicBezTo>
                  <a:moveTo>
                    <a:pt x="956" y="378"/>
                  </a:moveTo>
                  <a:cubicBezTo>
                    <a:pt x="956" y="456"/>
                    <a:pt x="892" y="519"/>
                    <a:pt x="814" y="519"/>
                  </a:cubicBezTo>
                  <a:cubicBezTo>
                    <a:pt x="735" y="519"/>
                    <a:pt x="672" y="456"/>
                    <a:pt x="672" y="378"/>
                  </a:cubicBezTo>
                  <a:cubicBezTo>
                    <a:pt x="672" y="300"/>
                    <a:pt x="735" y="236"/>
                    <a:pt x="814" y="236"/>
                  </a:cubicBezTo>
                  <a:cubicBezTo>
                    <a:pt x="892" y="236"/>
                    <a:pt x="956" y="300"/>
                    <a:pt x="956" y="378"/>
                  </a:cubicBezTo>
                  <a:moveTo>
                    <a:pt x="620" y="378"/>
                  </a:moveTo>
                  <a:cubicBezTo>
                    <a:pt x="620" y="456"/>
                    <a:pt x="556" y="519"/>
                    <a:pt x="477" y="519"/>
                  </a:cubicBezTo>
                  <a:cubicBezTo>
                    <a:pt x="399" y="519"/>
                    <a:pt x="336" y="456"/>
                    <a:pt x="336" y="378"/>
                  </a:cubicBezTo>
                  <a:cubicBezTo>
                    <a:pt x="336" y="300"/>
                    <a:pt x="399" y="236"/>
                    <a:pt x="477" y="236"/>
                  </a:cubicBezTo>
                  <a:cubicBezTo>
                    <a:pt x="556" y="236"/>
                    <a:pt x="620" y="300"/>
                    <a:pt x="620" y="378"/>
                  </a:cubicBezTo>
                  <a:moveTo>
                    <a:pt x="283" y="378"/>
                  </a:moveTo>
                  <a:cubicBezTo>
                    <a:pt x="283" y="456"/>
                    <a:pt x="219" y="519"/>
                    <a:pt x="141" y="519"/>
                  </a:cubicBezTo>
                  <a:cubicBezTo>
                    <a:pt x="63" y="519"/>
                    <a:pt x="0" y="456"/>
                    <a:pt x="0" y="378"/>
                  </a:cubicBezTo>
                  <a:cubicBezTo>
                    <a:pt x="0" y="300"/>
                    <a:pt x="63" y="236"/>
                    <a:pt x="141" y="236"/>
                  </a:cubicBezTo>
                  <a:cubicBezTo>
                    <a:pt x="219" y="236"/>
                    <a:pt x="283" y="300"/>
                    <a:pt x="283" y="378"/>
                  </a:cubicBez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  <p:sp>
          <p:nvSpPr>
            <p:cNvPr id="958" name="Freeform 42"/>
            <p:cNvSpPr/>
            <p:nvPr/>
          </p:nvSpPr>
          <p:spPr>
            <a:xfrm>
              <a:off x="1455840" y="1349640"/>
              <a:ext cx="538200" cy="180000"/>
            </a:xfrm>
            <a:custGeom>
              <a:avLst/>
              <a:gdLst/>
              <a:ahLst/>
              <a:rect l="0" t="0" r="r" b="b"/>
              <a:pathLst>
                <a:path w="1495" h="500">
                  <a:moveTo>
                    <a:pt x="1358" y="0"/>
                  </a:moveTo>
                  <a:cubicBezTo>
                    <a:pt x="1301" y="0"/>
                    <a:pt x="1250" y="19"/>
                    <a:pt x="1216" y="56"/>
                  </a:cubicBezTo>
                  <a:lnTo>
                    <a:pt x="1215" y="56"/>
                  </a:lnTo>
                  <a:cubicBezTo>
                    <a:pt x="1181" y="94"/>
                    <a:pt x="1163" y="146"/>
                    <a:pt x="1163" y="205"/>
                  </a:cubicBezTo>
                  <a:cubicBezTo>
                    <a:pt x="1163" y="266"/>
                    <a:pt x="1181" y="317"/>
                    <a:pt x="1215" y="354"/>
                  </a:cubicBezTo>
                  <a:lnTo>
                    <a:pt x="1216" y="354"/>
                  </a:lnTo>
                  <a:cubicBezTo>
                    <a:pt x="1250" y="391"/>
                    <a:pt x="1301" y="410"/>
                    <a:pt x="1358" y="410"/>
                  </a:cubicBezTo>
                  <a:cubicBezTo>
                    <a:pt x="1380" y="410"/>
                    <a:pt x="1402" y="408"/>
                    <a:pt x="1423" y="401"/>
                  </a:cubicBezTo>
                  <a:cubicBezTo>
                    <a:pt x="1444" y="395"/>
                    <a:pt x="1464" y="386"/>
                    <a:pt x="1483" y="373"/>
                  </a:cubicBezTo>
                  <a:lnTo>
                    <a:pt x="1494" y="365"/>
                  </a:lnTo>
                  <a:lnTo>
                    <a:pt x="1494" y="352"/>
                  </a:lnTo>
                  <a:lnTo>
                    <a:pt x="1494" y="303"/>
                  </a:lnTo>
                  <a:lnTo>
                    <a:pt x="1494" y="245"/>
                  </a:lnTo>
                  <a:lnTo>
                    <a:pt x="1451" y="284"/>
                  </a:lnTo>
                  <a:cubicBezTo>
                    <a:pt x="1437" y="298"/>
                    <a:pt x="1423" y="306"/>
                    <a:pt x="1409" y="312"/>
                  </a:cubicBezTo>
                  <a:cubicBezTo>
                    <a:pt x="1393" y="319"/>
                    <a:pt x="1378" y="321"/>
                    <a:pt x="1360" y="321"/>
                  </a:cubicBezTo>
                  <a:cubicBezTo>
                    <a:pt x="1326" y="321"/>
                    <a:pt x="1304" y="312"/>
                    <a:pt x="1289" y="293"/>
                  </a:cubicBezTo>
                  <a:cubicBezTo>
                    <a:pt x="1272" y="276"/>
                    <a:pt x="1262" y="247"/>
                    <a:pt x="1262" y="205"/>
                  </a:cubicBezTo>
                  <a:cubicBezTo>
                    <a:pt x="1262" y="163"/>
                    <a:pt x="1272" y="136"/>
                    <a:pt x="1289" y="117"/>
                  </a:cubicBezTo>
                  <a:cubicBezTo>
                    <a:pt x="1304" y="98"/>
                    <a:pt x="1326" y="89"/>
                    <a:pt x="1360" y="89"/>
                  </a:cubicBezTo>
                  <a:cubicBezTo>
                    <a:pt x="1378" y="89"/>
                    <a:pt x="1393" y="91"/>
                    <a:pt x="1409" y="97"/>
                  </a:cubicBezTo>
                  <a:lnTo>
                    <a:pt x="1409" y="98"/>
                  </a:lnTo>
                  <a:cubicBezTo>
                    <a:pt x="1423" y="104"/>
                    <a:pt x="1437" y="114"/>
                    <a:pt x="1451" y="126"/>
                  </a:cubicBezTo>
                  <a:lnTo>
                    <a:pt x="1494" y="165"/>
                  </a:lnTo>
                  <a:lnTo>
                    <a:pt x="1494" y="107"/>
                  </a:lnTo>
                  <a:lnTo>
                    <a:pt x="1494" y="45"/>
                  </a:lnTo>
                  <a:cubicBezTo>
                    <a:pt x="1473" y="30"/>
                    <a:pt x="1445" y="15"/>
                    <a:pt x="1424" y="9"/>
                  </a:cubicBezTo>
                  <a:lnTo>
                    <a:pt x="1423" y="9"/>
                  </a:lnTo>
                  <a:cubicBezTo>
                    <a:pt x="1402" y="3"/>
                    <a:pt x="1380" y="0"/>
                    <a:pt x="1358" y="0"/>
                  </a:cubicBezTo>
                  <a:moveTo>
                    <a:pt x="0" y="7"/>
                  </a:moveTo>
                  <a:lnTo>
                    <a:pt x="0" y="248"/>
                  </a:lnTo>
                  <a:cubicBezTo>
                    <a:pt x="0" y="298"/>
                    <a:pt x="13" y="340"/>
                    <a:pt x="41" y="368"/>
                  </a:cubicBezTo>
                  <a:cubicBezTo>
                    <a:pt x="69" y="397"/>
                    <a:pt x="110" y="410"/>
                    <a:pt x="158" y="410"/>
                  </a:cubicBezTo>
                  <a:cubicBezTo>
                    <a:pt x="206" y="410"/>
                    <a:pt x="247" y="397"/>
                    <a:pt x="276" y="368"/>
                  </a:cubicBezTo>
                  <a:cubicBezTo>
                    <a:pt x="303" y="340"/>
                    <a:pt x="316" y="298"/>
                    <a:pt x="316" y="248"/>
                  </a:cubicBezTo>
                  <a:lnTo>
                    <a:pt x="316" y="31"/>
                  </a:lnTo>
                  <a:lnTo>
                    <a:pt x="316" y="7"/>
                  </a:lnTo>
                  <a:lnTo>
                    <a:pt x="219" y="7"/>
                  </a:lnTo>
                  <a:lnTo>
                    <a:pt x="219" y="31"/>
                  </a:lnTo>
                  <a:lnTo>
                    <a:pt x="219" y="243"/>
                  </a:lnTo>
                  <a:cubicBezTo>
                    <a:pt x="219" y="277"/>
                    <a:pt x="212" y="298"/>
                    <a:pt x="204" y="306"/>
                  </a:cubicBezTo>
                  <a:cubicBezTo>
                    <a:pt x="196" y="315"/>
                    <a:pt x="183" y="322"/>
                    <a:pt x="158" y="322"/>
                  </a:cubicBezTo>
                  <a:cubicBezTo>
                    <a:pt x="132" y="322"/>
                    <a:pt x="119" y="315"/>
                    <a:pt x="112" y="306"/>
                  </a:cubicBezTo>
                  <a:cubicBezTo>
                    <a:pt x="105" y="298"/>
                    <a:pt x="97" y="277"/>
                    <a:pt x="97" y="243"/>
                  </a:cubicBezTo>
                  <a:lnTo>
                    <a:pt x="97" y="31"/>
                  </a:lnTo>
                  <a:lnTo>
                    <a:pt x="97" y="7"/>
                  </a:lnTo>
                  <a:lnTo>
                    <a:pt x="0" y="7"/>
                  </a:lnTo>
                  <a:moveTo>
                    <a:pt x="474" y="7"/>
                  </a:moveTo>
                  <a:lnTo>
                    <a:pt x="474" y="31"/>
                  </a:lnTo>
                  <a:lnTo>
                    <a:pt x="474" y="378"/>
                  </a:lnTo>
                  <a:lnTo>
                    <a:pt x="474" y="403"/>
                  </a:lnTo>
                  <a:lnTo>
                    <a:pt x="498" y="403"/>
                  </a:lnTo>
                  <a:lnTo>
                    <a:pt x="546" y="403"/>
                  </a:lnTo>
                  <a:lnTo>
                    <a:pt x="571" y="403"/>
                  </a:lnTo>
                  <a:lnTo>
                    <a:pt x="571" y="378"/>
                  </a:lnTo>
                  <a:lnTo>
                    <a:pt x="571" y="257"/>
                  </a:lnTo>
                  <a:lnTo>
                    <a:pt x="596" y="257"/>
                  </a:lnTo>
                  <a:cubicBezTo>
                    <a:pt x="612" y="257"/>
                    <a:pt x="621" y="260"/>
                    <a:pt x="626" y="263"/>
                  </a:cubicBezTo>
                  <a:cubicBezTo>
                    <a:pt x="631" y="267"/>
                    <a:pt x="642" y="279"/>
                    <a:pt x="651" y="301"/>
                  </a:cubicBezTo>
                  <a:lnTo>
                    <a:pt x="696" y="389"/>
                  </a:lnTo>
                  <a:lnTo>
                    <a:pt x="703" y="403"/>
                  </a:lnTo>
                  <a:lnTo>
                    <a:pt x="719" y="403"/>
                  </a:lnTo>
                  <a:lnTo>
                    <a:pt x="769" y="403"/>
                  </a:lnTo>
                  <a:lnTo>
                    <a:pt x="810" y="403"/>
                  </a:lnTo>
                  <a:lnTo>
                    <a:pt x="791" y="367"/>
                  </a:lnTo>
                  <a:lnTo>
                    <a:pt x="744" y="272"/>
                  </a:lnTo>
                  <a:cubicBezTo>
                    <a:pt x="734" y="251"/>
                    <a:pt x="723" y="235"/>
                    <a:pt x="712" y="222"/>
                  </a:cubicBezTo>
                  <a:cubicBezTo>
                    <a:pt x="711" y="220"/>
                    <a:pt x="710" y="219"/>
                    <a:pt x="710" y="219"/>
                  </a:cubicBezTo>
                  <a:cubicBezTo>
                    <a:pt x="717" y="214"/>
                    <a:pt x="723" y="207"/>
                    <a:pt x="728" y="201"/>
                  </a:cubicBezTo>
                  <a:lnTo>
                    <a:pt x="728" y="200"/>
                  </a:lnTo>
                  <a:cubicBezTo>
                    <a:pt x="742" y="181"/>
                    <a:pt x="747" y="158"/>
                    <a:pt x="747" y="131"/>
                  </a:cubicBezTo>
                  <a:cubicBezTo>
                    <a:pt x="747" y="93"/>
                    <a:pt x="735" y="60"/>
                    <a:pt x="710" y="37"/>
                  </a:cubicBezTo>
                  <a:cubicBezTo>
                    <a:pt x="683" y="15"/>
                    <a:pt x="648" y="7"/>
                    <a:pt x="604" y="7"/>
                  </a:cubicBezTo>
                  <a:lnTo>
                    <a:pt x="498" y="7"/>
                  </a:lnTo>
                  <a:lnTo>
                    <a:pt x="474" y="7"/>
                  </a:lnTo>
                  <a:moveTo>
                    <a:pt x="924" y="354"/>
                  </a:moveTo>
                  <a:cubicBezTo>
                    <a:pt x="924" y="381"/>
                    <a:pt x="918" y="399"/>
                    <a:pt x="916" y="401"/>
                  </a:cubicBezTo>
                  <a:cubicBezTo>
                    <a:pt x="913" y="406"/>
                    <a:pt x="908" y="409"/>
                    <a:pt x="892" y="409"/>
                  </a:cubicBezTo>
                  <a:lnTo>
                    <a:pt x="877" y="409"/>
                  </a:lnTo>
                  <a:lnTo>
                    <a:pt x="852" y="409"/>
                  </a:lnTo>
                  <a:lnTo>
                    <a:pt x="852" y="434"/>
                  </a:lnTo>
                  <a:lnTo>
                    <a:pt x="852" y="474"/>
                  </a:lnTo>
                  <a:lnTo>
                    <a:pt x="852" y="499"/>
                  </a:lnTo>
                  <a:lnTo>
                    <a:pt x="877" y="499"/>
                  </a:lnTo>
                  <a:lnTo>
                    <a:pt x="895" y="499"/>
                  </a:lnTo>
                  <a:cubicBezTo>
                    <a:pt x="935" y="499"/>
                    <a:pt x="969" y="487"/>
                    <a:pt x="991" y="462"/>
                  </a:cubicBezTo>
                  <a:cubicBezTo>
                    <a:pt x="1013" y="435"/>
                    <a:pt x="1021" y="399"/>
                    <a:pt x="1021" y="354"/>
                  </a:cubicBezTo>
                  <a:lnTo>
                    <a:pt x="1021" y="31"/>
                  </a:lnTo>
                  <a:lnTo>
                    <a:pt x="1021" y="7"/>
                  </a:lnTo>
                  <a:lnTo>
                    <a:pt x="997" y="7"/>
                  </a:lnTo>
                  <a:lnTo>
                    <a:pt x="924" y="7"/>
                  </a:lnTo>
                  <a:lnTo>
                    <a:pt x="924" y="354"/>
                  </a:lnTo>
                  <a:moveTo>
                    <a:pt x="571" y="95"/>
                  </a:moveTo>
                  <a:lnTo>
                    <a:pt x="604" y="95"/>
                  </a:lnTo>
                  <a:cubicBezTo>
                    <a:pt x="624" y="95"/>
                    <a:pt x="634" y="99"/>
                    <a:pt x="639" y="104"/>
                  </a:cubicBezTo>
                  <a:lnTo>
                    <a:pt x="639" y="105"/>
                  </a:lnTo>
                  <a:cubicBezTo>
                    <a:pt x="645" y="109"/>
                    <a:pt x="648" y="116"/>
                    <a:pt x="648" y="131"/>
                  </a:cubicBezTo>
                  <a:cubicBezTo>
                    <a:pt x="648" y="147"/>
                    <a:pt x="645" y="153"/>
                    <a:pt x="639" y="159"/>
                  </a:cubicBezTo>
                  <a:cubicBezTo>
                    <a:pt x="634" y="163"/>
                    <a:pt x="624" y="168"/>
                    <a:pt x="604" y="168"/>
                  </a:cubicBezTo>
                  <a:lnTo>
                    <a:pt x="571" y="168"/>
                  </a:lnTo>
                  <a:lnTo>
                    <a:pt x="571" y="95"/>
                  </a:ln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</p:grpSp>
      <p:grpSp>
        <p:nvGrpSpPr>
          <p:cNvPr id="959" name="Group 43"/>
          <p:cNvGrpSpPr/>
          <p:nvPr/>
        </p:nvGrpSpPr>
        <p:grpSpPr>
          <a:xfrm>
            <a:off x="6950880" y="-1655640"/>
            <a:ext cx="3128760" cy="1001160"/>
            <a:chOff x="6950880" y="-1655640"/>
            <a:chExt cx="3128760" cy="1001160"/>
          </a:xfrm>
        </p:grpSpPr>
        <p:sp>
          <p:nvSpPr>
            <p:cNvPr id="960" name="Freeform 44"/>
            <p:cNvSpPr/>
            <p:nvPr/>
          </p:nvSpPr>
          <p:spPr>
            <a:xfrm>
              <a:off x="6950880" y="-1237320"/>
              <a:ext cx="423000" cy="543600"/>
            </a:xfrm>
            <a:custGeom>
              <a:avLst/>
              <a:gdLst/>
              <a:ahLst/>
              <a:rect l="0" t="0" r="r" b="b"/>
              <a:pathLst>
                <a:path w="1175" h="1510">
                  <a:moveTo>
                    <a:pt x="1174" y="1144"/>
                  </a:moveTo>
                  <a:lnTo>
                    <a:pt x="1174" y="1430"/>
                  </a:lnTo>
                  <a:cubicBezTo>
                    <a:pt x="1029" y="1483"/>
                    <a:pt x="889" y="1509"/>
                    <a:pt x="749" y="1509"/>
                  </a:cubicBezTo>
                  <a:cubicBezTo>
                    <a:pt x="523" y="1509"/>
                    <a:pt x="340" y="1443"/>
                    <a:pt x="203" y="1310"/>
                  </a:cubicBezTo>
                  <a:cubicBezTo>
                    <a:pt x="69" y="1174"/>
                    <a:pt x="0" y="991"/>
                    <a:pt x="0" y="765"/>
                  </a:cubicBezTo>
                  <a:cubicBezTo>
                    <a:pt x="0" y="535"/>
                    <a:pt x="67" y="352"/>
                    <a:pt x="200" y="209"/>
                  </a:cubicBezTo>
                  <a:cubicBezTo>
                    <a:pt x="330" y="69"/>
                    <a:pt x="503" y="0"/>
                    <a:pt x="719" y="0"/>
                  </a:cubicBezTo>
                  <a:cubicBezTo>
                    <a:pt x="795" y="0"/>
                    <a:pt x="862" y="6"/>
                    <a:pt x="922" y="20"/>
                  </a:cubicBezTo>
                  <a:cubicBezTo>
                    <a:pt x="981" y="36"/>
                    <a:pt x="1055" y="63"/>
                    <a:pt x="1141" y="99"/>
                  </a:cubicBezTo>
                  <a:lnTo>
                    <a:pt x="1141" y="409"/>
                  </a:lnTo>
                  <a:cubicBezTo>
                    <a:pt x="998" y="316"/>
                    <a:pt x="862" y="269"/>
                    <a:pt x="735" y="269"/>
                  </a:cubicBezTo>
                  <a:cubicBezTo>
                    <a:pt x="606" y="269"/>
                    <a:pt x="499" y="316"/>
                    <a:pt x="416" y="405"/>
                  </a:cubicBezTo>
                  <a:cubicBezTo>
                    <a:pt x="333" y="495"/>
                    <a:pt x="293" y="615"/>
                    <a:pt x="293" y="755"/>
                  </a:cubicBezTo>
                  <a:cubicBezTo>
                    <a:pt x="293" y="904"/>
                    <a:pt x="336" y="1024"/>
                    <a:pt x="429" y="1110"/>
                  </a:cubicBezTo>
                  <a:cubicBezTo>
                    <a:pt x="519" y="1197"/>
                    <a:pt x="639" y="1240"/>
                    <a:pt x="791" y="1240"/>
                  </a:cubicBezTo>
                  <a:cubicBezTo>
                    <a:pt x="902" y="1240"/>
                    <a:pt x="1031" y="1210"/>
                    <a:pt x="1174" y="11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61" name="Freeform 45"/>
            <p:cNvSpPr/>
            <p:nvPr/>
          </p:nvSpPr>
          <p:spPr>
            <a:xfrm>
              <a:off x="7461360" y="-1228320"/>
              <a:ext cx="559440" cy="534240"/>
            </a:xfrm>
            <a:custGeom>
              <a:avLst/>
              <a:gdLst/>
              <a:ahLst/>
              <a:rect l="0" t="0" r="r" b="b"/>
              <a:pathLst>
                <a:path w="1554" h="1484">
                  <a:moveTo>
                    <a:pt x="765" y="260"/>
                  </a:moveTo>
                  <a:cubicBezTo>
                    <a:pt x="625" y="260"/>
                    <a:pt x="511" y="303"/>
                    <a:pt x="426" y="396"/>
                  </a:cubicBezTo>
                  <a:cubicBezTo>
                    <a:pt x="336" y="486"/>
                    <a:pt x="289" y="602"/>
                    <a:pt x="289" y="742"/>
                  </a:cubicBezTo>
                  <a:cubicBezTo>
                    <a:pt x="289" y="882"/>
                    <a:pt x="336" y="995"/>
                    <a:pt x="429" y="1084"/>
                  </a:cubicBezTo>
                  <a:cubicBezTo>
                    <a:pt x="519" y="1171"/>
                    <a:pt x="635" y="1214"/>
                    <a:pt x="778" y="1214"/>
                  </a:cubicBezTo>
                  <a:cubicBezTo>
                    <a:pt x="918" y="1214"/>
                    <a:pt x="1034" y="1171"/>
                    <a:pt x="1124" y="1081"/>
                  </a:cubicBezTo>
                  <a:cubicBezTo>
                    <a:pt x="1214" y="991"/>
                    <a:pt x="1261" y="877"/>
                    <a:pt x="1261" y="739"/>
                  </a:cubicBezTo>
                  <a:cubicBezTo>
                    <a:pt x="1261" y="602"/>
                    <a:pt x="1214" y="486"/>
                    <a:pt x="1121" y="396"/>
                  </a:cubicBezTo>
                  <a:cubicBezTo>
                    <a:pt x="1024" y="303"/>
                    <a:pt x="908" y="260"/>
                    <a:pt x="765" y="260"/>
                  </a:cubicBezTo>
                  <a:moveTo>
                    <a:pt x="782" y="0"/>
                  </a:moveTo>
                  <a:cubicBezTo>
                    <a:pt x="1001" y="0"/>
                    <a:pt x="1187" y="69"/>
                    <a:pt x="1334" y="213"/>
                  </a:cubicBezTo>
                  <a:cubicBezTo>
                    <a:pt x="1480" y="356"/>
                    <a:pt x="1553" y="536"/>
                    <a:pt x="1553" y="752"/>
                  </a:cubicBezTo>
                  <a:cubicBezTo>
                    <a:pt x="1553" y="961"/>
                    <a:pt x="1480" y="1138"/>
                    <a:pt x="1329" y="1277"/>
                  </a:cubicBezTo>
                  <a:cubicBezTo>
                    <a:pt x="1181" y="1417"/>
                    <a:pt x="994" y="1483"/>
                    <a:pt x="768" y="1483"/>
                  </a:cubicBezTo>
                  <a:cubicBezTo>
                    <a:pt x="549" y="1483"/>
                    <a:pt x="366" y="1414"/>
                    <a:pt x="220" y="1274"/>
                  </a:cubicBezTo>
                  <a:cubicBezTo>
                    <a:pt x="73" y="1131"/>
                    <a:pt x="0" y="955"/>
                    <a:pt x="0" y="745"/>
                  </a:cubicBezTo>
                  <a:cubicBezTo>
                    <a:pt x="0" y="532"/>
                    <a:pt x="73" y="353"/>
                    <a:pt x="223" y="213"/>
                  </a:cubicBezTo>
                  <a:cubicBezTo>
                    <a:pt x="373" y="69"/>
                    <a:pt x="554" y="0"/>
                    <a:pt x="7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62" name="Freeform 46"/>
            <p:cNvSpPr/>
            <p:nvPr/>
          </p:nvSpPr>
          <p:spPr>
            <a:xfrm>
              <a:off x="8112600" y="-1498320"/>
              <a:ext cx="477000" cy="796320"/>
            </a:xfrm>
            <a:custGeom>
              <a:avLst/>
              <a:gdLst/>
              <a:ahLst/>
              <a:rect l="0" t="0" r="r" b="b"/>
              <a:pathLst>
                <a:path w="1325" h="2212">
                  <a:moveTo>
                    <a:pt x="1035" y="1962"/>
                  </a:moveTo>
                  <a:lnTo>
                    <a:pt x="1035" y="1041"/>
                  </a:lnTo>
                  <a:cubicBezTo>
                    <a:pt x="945" y="994"/>
                    <a:pt x="855" y="971"/>
                    <a:pt x="762" y="971"/>
                  </a:cubicBezTo>
                  <a:cubicBezTo>
                    <a:pt x="620" y="971"/>
                    <a:pt x="502" y="1017"/>
                    <a:pt x="419" y="1114"/>
                  </a:cubicBezTo>
                  <a:cubicBezTo>
                    <a:pt x="333" y="1207"/>
                    <a:pt x="290" y="1333"/>
                    <a:pt x="290" y="1493"/>
                  </a:cubicBezTo>
                  <a:cubicBezTo>
                    <a:pt x="290" y="1643"/>
                    <a:pt x="330" y="1759"/>
                    <a:pt x="403" y="1839"/>
                  </a:cubicBezTo>
                  <a:cubicBezTo>
                    <a:pt x="446" y="1889"/>
                    <a:pt x="492" y="1921"/>
                    <a:pt x="542" y="1939"/>
                  </a:cubicBezTo>
                  <a:cubicBezTo>
                    <a:pt x="592" y="1954"/>
                    <a:pt x="682" y="1962"/>
                    <a:pt x="812" y="1962"/>
                  </a:cubicBezTo>
                  <a:lnTo>
                    <a:pt x="1035" y="1962"/>
                  </a:lnTo>
                  <a:moveTo>
                    <a:pt x="1035" y="0"/>
                  </a:moveTo>
                  <a:lnTo>
                    <a:pt x="1324" y="0"/>
                  </a:lnTo>
                  <a:lnTo>
                    <a:pt x="1324" y="2211"/>
                  </a:lnTo>
                  <a:lnTo>
                    <a:pt x="709" y="2211"/>
                  </a:lnTo>
                  <a:cubicBezTo>
                    <a:pt x="492" y="2211"/>
                    <a:pt x="320" y="2141"/>
                    <a:pt x="193" y="2005"/>
                  </a:cubicBezTo>
                  <a:cubicBezTo>
                    <a:pt x="63" y="1869"/>
                    <a:pt x="0" y="1686"/>
                    <a:pt x="0" y="1456"/>
                  </a:cubicBezTo>
                  <a:cubicBezTo>
                    <a:pt x="0" y="1243"/>
                    <a:pt x="67" y="1067"/>
                    <a:pt x="203" y="928"/>
                  </a:cubicBezTo>
                  <a:cubicBezTo>
                    <a:pt x="336" y="791"/>
                    <a:pt x="509" y="721"/>
                    <a:pt x="719" y="721"/>
                  </a:cubicBezTo>
                  <a:cubicBezTo>
                    <a:pt x="815" y="721"/>
                    <a:pt x="918" y="741"/>
                    <a:pt x="1035" y="780"/>
                  </a:cubicBezTo>
                  <a:lnTo>
                    <a:pt x="10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63" name="Freeform 47"/>
            <p:cNvSpPr/>
            <p:nvPr/>
          </p:nvSpPr>
          <p:spPr>
            <a:xfrm>
              <a:off x="8702640" y="-1237320"/>
              <a:ext cx="473400" cy="542520"/>
            </a:xfrm>
            <a:custGeom>
              <a:avLst/>
              <a:gdLst/>
              <a:ahLst/>
              <a:rect l="0" t="0" r="r" b="b"/>
              <a:pathLst>
                <a:path w="1315" h="1507">
                  <a:moveTo>
                    <a:pt x="297" y="609"/>
                  </a:moveTo>
                  <a:lnTo>
                    <a:pt x="1029" y="609"/>
                  </a:lnTo>
                  <a:cubicBezTo>
                    <a:pt x="1021" y="495"/>
                    <a:pt x="984" y="405"/>
                    <a:pt x="924" y="342"/>
                  </a:cubicBezTo>
                  <a:cubicBezTo>
                    <a:pt x="861" y="282"/>
                    <a:pt x="780" y="249"/>
                    <a:pt x="678" y="249"/>
                  </a:cubicBezTo>
                  <a:cubicBezTo>
                    <a:pt x="575" y="249"/>
                    <a:pt x="489" y="282"/>
                    <a:pt x="422" y="342"/>
                  </a:cubicBezTo>
                  <a:cubicBezTo>
                    <a:pt x="356" y="405"/>
                    <a:pt x="312" y="495"/>
                    <a:pt x="297" y="609"/>
                  </a:cubicBezTo>
                  <a:moveTo>
                    <a:pt x="1314" y="780"/>
                  </a:moveTo>
                  <a:lnTo>
                    <a:pt x="289" y="780"/>
                  </a:lnTo>
                  <a:cubicBezTo>
                    <a:pt x="297" y="920"/>
                    <a:pt x="342" y="1031"/>
                    <a:pt x="429" y="1114"/>
                  </a:cubicBezTo>
                  <a:cubicBezTo>
                    <a:pt x="515" y="1197"/>
                    <a:pt x="625" y="1237"/>
                    <a:pt x="761" y="1237"/>
                  </a:cubicBezTo>
                  <a:cubicBezTo>
                    <a:pt x="951" y="1237"/>
                    <a:pt x="1127" y="1180"/>
                    <a:pt x="1286" y="1060"/>
                  </a:cubicBezTo>
                  <a:lnTo>
                    <a:pt x="1286" y="1343"/>
                  </a:lnTo>
                  <a:cubicBezTo>
                    <a:pt x="1197" y="1403"/>
                    <a:pt x="1111" y="1443"/>
                    <a:pt x="1024" y="1469"/>
                  </a:cubicBezTo>
                  <a:cubicBezTo>
                    <a:pt x="938" y="1496"/>
                    <a:pt x="834" y="1506"/>
                    <a:pt x="715" y="1506"/>
                  </a:cubicBezTo>
                  <a:cubicBezTo>
                    <a:pt x="554" y="1506"/>
                    <a:pt x="426" y="1473"/>
                    <a:pt x="326" y="1406"/>
                  </a:cubicBezTo>
                  <a:cubicBezTo>
                    <a:pt x="229" y="1340"/>
                    <a:pt x="150" y="1253"/>
                    <a:pt x="90" y="1140"/>
                  </a:cubicBezTo>
                  <a:cubicBezTo>
                    <a:pt x="30" y="1027"/>
                    <a:pt x="0" y="898"/>
                    <a:pt x="0" y="749"/>
                  </a:cubicBezTo>
                  <a:cubicBezTo>
                    <a:pt x="0" y="528"/>
                    <a:pt x="63" y="346"/>
                    <a:pt x="186" y="206"/>
                  </a:cubicBezTo>
                  <a:cubicBezTo>
                    <a:pt x="312" y="69"/>
                    <a:pt x="475" y="0"/>
                    <a:pt x="678" y="0"/>
                  </a:cubicBezTo>
                  <a:cubicBezTo>
                    <a:pt x="871" y="0"/>
                    <a:pt x="1024" y="66"/>
                    <a:pt x="1141" y="203"/>
                  </a:cubicBezTo>
                  <a:cubicBezTo>
                    <a:pt x="1254" y="340"/>
                    <a:pt x="1314" y="518"/>
                    <a:pt x="1314" y="745"/>
                  </a:cubicBezTo>
                  <a:lnTo>
                    <a:pt x="1314" y="7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64" name="Freeform 48"/>
            <p:cNvSpPr/>
            <p:nvPr/>
          </p:nvSpPr>
          <p:spPr>
            <a:xfrm>
              <a:off x="7498440" y="-1655640"/>
              <a:ext cx="484560" cy="362520"/>
            </a:xfrm>
            <a:custGeom>
              <a:avLst/>
              <a:gdLst/>
              <a:ahLst/>
              <a:rect l="0" t="0" r="r" b="b"/>
              <a:pathLst>
                <a:path w="1346" h="1007">
                  <a:moveTo>
                    <a:pt x="200" y="838"/>
                  </a:moveTo>
                  <a:lnTo>
                    <a:pt x="1146" y="838"/>
                  </a:lnTo>
                  <a:lnTo>
                    <a:pt x="1146" y="1006"/>
                  </a:lnTo>
                  <a:lnTo>
                    <a:pt x="200" y="1006"/>
                  </a:lnTo>
                  <a:lnTo>
                    <a:pt x="200" y="838"/>
                  </a:lnTo>
                  <a:moveTo>
                    <a:pt x="795" y="122"/>
                  </a:moveTo>
                  <a:cubicBezTo>
                    <a:pt x="795" y="189"/>
                    <a:pt x="741" y="243"/>
                    <a:pt x="672" y="243"/>
                  </a:cubicBezTo>
                  <a:cubicBezTo>
                    <a:pt x="605" y="243"/>
                    <a:pt x="551" y="190"/>
                    <a:pt x="551" y="122"/>
                  </a:cubicBezTo>
                  <a:cubicBezTo>
                    <a:pt x="551" y="54"/>
                    <a:pt x="605" y="0"/>
                    <a:pt x="672" y="0"/>
                  </a:cubicBezTo>
                  <a:cubicBezTo>
                    <a:pt x="740" y="0"/>
                    <a:pt x="795" y="54"/>
                    <a:pt x="795" y="122"/>
                  </a:cubicBezTo>
                  <a:moveTo>
                    <a:pt x="1345" y="531"/>
                  </a:moveTo>
                  <a:cubicBezTo>
                    <a:pt x="1345" y="640"/>
                    <a:pt x="1256" y="730"/>
                    <a:pt x="1146" y="730"/>
                  </a:cubicBezTo>
                  <a:cubicBezTo>
                    <a:pt x="1036" y="730"/>
                    <a:pt x="947" y="640"/>
                    <a:pt x="947" y="531"/>
                  </a:cubicBezTo>
                  <a:cubicBezTo>
                    <a:pt x="947" y="421"/>
                    <a:pt x="1036" y="332"/>
                    <a:pt x="1146" y="332"/>
                  </a:cubicBezTo>
                  <a:cubicBezTo>
                    <a:pt x="1256" y="332"/>
                    <a:pt x="1345" y="421"/>
                    <a:pt x="1345" y="531"/>
                  </a:cubicBezTo>
                  <a:moveTo>
                    <a:pt x="872" y="531"/>
                  </a:moveTo>
                  <a:cubicBezTo>
                    <a:pt x="872" y="640"/>
                    <a:pt x="783" y="730"/>
                    <a:pt x="672" y="730"/>
                  </a:cubicBezTo>
                  <a:cubicBezTo>
                    <a:pt x="563" y="730"/>
                    <a:pt x="474" y="640"/>
                    <a:pt x="474" y="531"/>
                  </a:cubicBezTo>
                  <a:cubicBezTo>
                    <a:pt x="474" y="421"/>
                    <a:pt x="563" y="332"/>
                    <a:pt x="672" y="332"/>
                  </a:cubicBezTo>
                  <a:cubicBezTo>
                    <a:pt x="783" y="332"/>
                    <a:pt x="872" y="421"/>
                    <a:pt x="872" y="531"/>
                  </a:cubicBezTo>
                  <a:moveTo>
                    <a:pt x="399" y="531"/>
                  </a:moveTo>
                  <a:cubicBezTo>
                    <a:pt x="399" y="640"/>
                    <a:pt x="310" y="730"/>
                    <a:pt x="200" y="730"/>
                  </a:cubicBezTo>
                  <a:cubicBezTo>
                    <a:pt x="90" y="730"/>
                    <a:pt x="0" y="640"/>
                    <a:pt x="0" y="531"/>
                  </a:cubicBezTo>
                  <a:cubicBezTo>
                    <a:pt x="0" y="421"/>
                    <a:pt x="90" y="332"/>
                    <a:pt x="200" y="332"/>
                  </a:cubicBezTo>
                  <a:cubicBezTo>
                    <a:pt x="310" y="332"/>
                    <a:pt x="399" y="421"/>
                    <a:pt x="399" y="531"/>
                  </a:cubicBez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  <p:sp>
          <p:nvSpPr>
            <p:cNvPr id="965" name="Freeform 49"/>
            <p:cNvSpPr/>
            <p:nvPr/>
          </p:nvSpPr>
          <p:spPr>
            <a:xfrm>
              <a:off x="9323640" y="-907200"/>
              <a:ext cx="756360" cy="253080"/>
            </a:xfrm>
            <a:custGeom>
              <a:avLst/>
              <a:gdLst/>
              <a:ahLst/>
              <a:rect l="0" t="0" r="r" b="b"/>
              <a:pathLst>
                <a:path w="2101" h="703">
                  <a:moveTo>
                    <a:pt x="1910" y="0"/>
                  </a:moveTo>
                  <a:cubicBezTo>
                    <a:pt x="1828" y="0"/>
                    <a:pt x="1759" y="26"/>
                    <a:pt x="1709" y="80"/>
                  </a:cubicBezTo>
                  <a:cubicBezTo>
                    <a:pt x="1660" y="132"/>
                    <a:pt x="1636" y="204"/>
                    <a:pt x="1636" y="289"/>
                  </a:cubicBezTo>
                  <a:cubicBezTo>
                    <a:pt x="1636" y="374"/>
                    <a:pt x="1660" y="446"/>
                    <a:pt x="1709" y="499"/>
                  </a:cubicBezTo>
                  <a:cubicBezTo>
                    <a:pt x="1759" y="552"/>
                    <a:pt x="1828" y="578"/>
                    <a:pt x="1910" y="578"/>
                  </a:cubicBezTo>
                  <a:cubicBezTo>
                    <a:pt x="1942" y="578"/>
                    <a:pt x="1972" y="573"/>
                    <a:pt x="2002" y="564"/>
                  </a:cubicBezTo>
                  <a:cubicBezTo>
                    <a:pt x="2031" y="556"/>
                    <a:pt x="2059" y="542"/>
                    <a:pt x="2085" y="525"/>
                  </a:cubicBezTo>
                  <a:lnTo>
                    <a:pt x="2100" y="514"/>
                  </a:lnTo>
                  <a:lnTo>
                    <a:pt x="2100" y="495"/>
                  </a:lnTo>
                  <a:lnTo>
                    <a:pt x="2100" y="426"/>
                  </a:lnTo>
                  <a:lnTo>
                    <a:pt x="2100" y="345"/>
                  </a:lnTo>
                  <a:lnTo>
                    <a:pt x="2040" y="401"/>
                  </a:lnTo>
                  <a:cubicBezTo>
                    <a:pt x="2021" y="419"/>
                    <a:pt x="2001" y="432"/>
                    <a:pt x="1980" y="440"/>
                  </a:cubicBezTo>
                  <a:cubicBezTo>
                    <a:pt x="1959" y="449"/>
                    <a:pt x="1938" y="453"/>
                    <a:pt x="1913" y="453"/>
                  </a:cubicBezTo>
                  <a:cubicBezTo>
                    <a:pt x="1865" y="453"/>
                    <a:pt x="1834" y="440"/>
                    <a:pt x="1812" y="414"/>
                  </a:cubicBezTo>
                  <a:cubicBezTo>
                    <a:pt x="1789" y="388"/>
                    <a:pt x="1776" y="348"/>
                    <a:pt x="1776" y="289"/>
                  </a:cubicBezTo>
                  <a:cubicBezTo>
                    <a:pt x="1776" y="230"/>
                    <a:pt x="1789" y="190"/>
                    <a:pt x="1812" y="165"/>
                  </a:cubicBezTo>
                  <a:cubicBezTo>
                    <a:pt x="1834" y="139"/>
                    <a:pt x="1865" y="125"/>
                    <a:pt x="1913" y="125"/>
                  </a:cubicBezTo>
                  <a:cubicBezTo>
                    <a:pt x="1938" y="125"/>
                    <a:pt x="1959" y="130"/>
                    <a:pt x="1980" y="138"/>
                  </a:cubicBezTo>
                  <a:cubicBezTo>
                    <a:pt x="2001" y="147"/>
                    <a:pt x="2021" y="160"/>
                    <a:pt x="2040" y="177"/>
                  </a:cubicBezTo>
                  <a:lnTo>
                    <a:pt x="2100" y="233"/>
                  </a:lnTo>
                  <a:lnTo>
                    <a:pt x="2100" y="152"/>
                  </a:lnTo>
                  <a:lnTo>
                    <a:pt x="2100" y="64"/>
                  </a:lnTo>
                  <a:cubicBezTo>
                    <a:pt x="2070" y="42"/>
                    <a:pt x="2033" y="23"/>
                    <a:pt x="2002" y="14"/>
                  </a:cubicBezTo>
                  <a:cubicBezTo>
                    <a:pt x="1973" y="6"/>
                    <a:pt x="1942" y="0"/>
                    <a:pt x="1910" y="0"/>
                  </a:cubicBezTo>
                  <a:moveTo>
                    <a:pt x="0" y="9"/>
                  </a:moveTo>
                  <a:lnTo>
                    <a:pt x="0" y="349"/>
                  </a:lnTo>
                  <a:cubicBezTo>
                    <a:pt x="0" y="419"/>
                    <a:pt x="17" y="477"/>
                    <a:pt x="57" y="518"/>
                  </a:cubicBezTo>
                  <a:cubicBezTo>
                    <a:pt x="96" y="559"/>
                    <a:pt x="154" y="578"/>
                    <a:pt x="222" y="578"/>
                  </a:cubicBezTo>
                  <a:cubicBezTo>
                    <a:pt x="290" y="578"/>
                    <a:pt x="347" y="559"/>
                    <a:pt x="387" y="518"/>
                  </a:cubicBezTo>
                  <a:cubicBezTo>
                    <a:pt x="426" y="478"/>
                    <a:pt x="444" y="419"/>
                    <a:pt x="444" y="349"/>
                  </a:cubicBezTo>
                  <a:lnTo>
                    <a:pt x="444" y="45"/>
                  </a:lnTo>
                  <a:lnTo>
                    <a:pt x="444" y="9"/>
                  </a:lnTo>
                  <a:lnTo>
                    <a:pt x="306" y="9"/>
                  </a:lnTo>
                  <a:lnTo>
                    <a:pt x="306" y="45"/>
                  </a:lnTo>
                  <a:lnTo>
                    <a:pt x="306" y="341"/>
                  </a:lnTo>
                  <a:cubicBezTo>
                    <a:pt x="306" y="389"/>
                    <a:pt x="297" y="419"/>
                    <a:pt x="287" y="432"/>
                  </a:cubicBezTo>
                  <a:cubicBezTo>
                    <a:pt x="276" y="445"/>
                    <a:pt x="258" y="453"/>
                    <a:pt x="222" y="453"/>
                  </a:cubicBezTo>
                  <a:cubicBezTo>
                    <a:pt x="186" y="453"/>
                    <a:pt x="168" y="445"/>
                    <a:pt x="157" y="432"/>
                  </a:cubicBezTo>
                  <a:cubicBezTo>
                    <a:pt x="146" y="419"/>
                    <a:pt x="137" y="389"/>
                    <a:pt x="137" y="341"/>
                  </a:cubicBezTo>
                  <a:lnTo>
                    <a:pt x="137" y="45"/>
                  </a:lnTo>
                  <a:lnTo>
                    <a:pt x="137" y="9"/>
                  </a:lnTo>
                  <a:lnTo>
                    <a:pt x="0" y="9"/>
                  </a:lnTo>
                  <a:moveTo>
                    <a:pt x="665" y="9"/>
                  </a:moveTo>
                  <a:lnTo>
                    <a:pt x="665" y="45"/>
                  </a:lnTo>
                  <a:lnTo>
                    <a:pt x="665" y="532"/>
                  </a:lnTo>
                  <a:lnTo>
                    <a:pt x="665" y="568"/>
                  </a:lnTo>
                  <a:lnTo>
                    <a:pt x="701" y="568"/>
                  </a:lnTo>
                  <a:lnTo>
                    <a:pt x="767" y="568"/>
                  </a:lnTo>
                  <a:lnTo>
                    <a:pt x="803" y="568"/>
                  </a:lnTo>
                  <a:lnTo>
                    <a:pt x="803" y="532"/>
                  </a:lnTo>
                  <a:lnTo>
                    <a:pt x="803" y="362"/>
                  </a:lnTo>
                  <a:lnTo>
                    <a:pt x="839" y="362"/>
                  </a:lnTo>
                  <a:cubicBezTo>
                    <a:pt x="860" y="362"/>
                    <a:pt x="873" y="366"/>
                    <a:pt x="880" y="371"/>
                  </a:cubicBezTo>
                  <a:cubicBezTo>
                    <a:pt x="887" y="376"/>
                    <a:pt x="901" y="392"/>
                    <a:pt x="916" y="423"/>
                  </a:cubicBezTo>
                  <a:lnTo>
                    <a:pt x="979" y="549"/>
                  </a:lnTo>
                  <a:lnTo>
                    <a:pt x="988" y="568"/>
                  </a:lnTo>
                  <a:lnTo>
                    <a:pt x="1010" y="568"/>
                  </a:lnTo>
                  <a:lnTo>
                    <a:pt x="1081" y="568"/>
                  </a:lnTo>
                  <a:lnTo>
                    <a:pt x="1138" y="568"/>
                  </a:lnTo>
                  <a:lnTo>
                    <a:pt x="1113" y="517"/>
                  </a:lnTo>
                  <a:lnTo>
                    <a:pt x="1046" y="384"/>
                  </a:lnTo>
                  <a:cubicBezTo>
                    <a:pt x="1031" y="355"/>
                    <a:pt x="1017" y="331"/>
                    <a:pt x="1000" y="312"/>
                  </a:cubicBezTo>
                  <a:cubicBezTo>
                    <a:pt x="1000" y="311"/>
                    <a:pt x="999" y="310"/>
                    <a:pt x="998" y="309"/>
                  </a:cubicBezTo>
                  <a:cubicBezTo>
                    <a:pt x="1008" y="301"/>
                    <a:pt x="1016" y="292"/>
                    <a:pt x="1023" y="282"/>
                  </a:cubicBezTo>
                  <a:cubicBezTo>
                    <a:pt x="1043" y="255"/>
                    <a:pt x="1051" y="220"/>
                    <a:pt x="1051" y="185"/>
                  </a:cubicBezTo>
                  <a:cubicBezTo>
                    <a:pt x="1051" y="131"/>
                    <a:pt x="1034" y="84"/>
                    <a:pt x="998" y="53"/>
                  </a:cubicBezTo>
                  <a:cubicBezTo>
                    <a:pt x="961" y="22"/>
                    <a:pt x="911" y="9"/>
                    <a:pt x="850" y="9"/>
                  </a:cubicBezTo>
                  <a:lnTo>
                    <a:pt x="701" y="9"/>
                  </a:lnTo>
                  <a:lnTo>
                    <a:pt x="665" y="9"/>
                  </a:lnTo>
                  <a:moveTo>
                    <a:pt x="1299" y="499"/>
                  </a:moveTo>
                  <a:cubicBezTo>
                    <a:pt x="1299" y="538"/>
                    <a:pt x="1291" y="561"/>
                    <a:pt x="1288" y="566"/>
                  </a:cubicBezTo>
                  <a:cubicBezTo>
                    <a:pt x="1284" y="571"/>
                    <a:pt x="1277" y="575"/>
                    <a:pt x="1254" y="575"/>
                  </a:cubicBezTo>
                  <a:lnTo>
                    <a:pt x="1234" y="575"/>
                  </a:lnTo>
                  <a:lnTo>
                    <a:pt x="1198" y="575"/>
                  </a:lnTo>
                  <a:lnTo>
                    <a:pt x="1198" y="611"/>
                  </a:lnTo>
                  <a:lnTo>
                    <a:pt x="1198" y="667"/>
                  </a:lnTo>
                  <a:lnTo>
                    <a:pt x="1198" y="702"/>
                  </a:lnTo>
                  <a:lnTo>
                    <a:pt x="1234" y="702"/>
                  </a:lnTo>
                  <a:lnTo>
                    <a:pt x="1259" y="702"/>
                  </a:lnTo>
                  <a:cubicBezTo>
                    <a:pt x="1315" y="702"/>
                    <a:pt x="1363" y="686"/>
                    <a:pt x="1393" y="650"/>
                  </a:cubicBezTo>
                  <a:cubicBezTo>
                    <a:pt x="1424" y="614"/>
                    <a:pt x="1435" y="562"/>
                    <a:pt x="1435" y="499"/>
                  </a:cubicBezTo>
                  <a:lnTo>
                    <a:pt x="1435" y="45"/>
                  </a:lnTo>
                  <a:lnTo>
                    <a:pt x="1435" y="9"/>
                  </a:lnTo>
                  <a:lnTo>
                    <a:pt x="1400" y="9"/>
                  </a:lnTo>
                  <a:lnTo>
                    <a:pt x="1299" y="9"/>
                  </a:lnTo>
                  <a:lnTo>
                    <a:pt x="1299" y="499"/>
                  </a:lnTo>
                  <a:moveTo>
                    <a:pt x="803" y="134"/>
                  </a:moveTo>
                  <a:lnTo>
                    <a:pt x="850" y="134"/>
                  </a:lnTo>
                  <a:cubicBezTo>
                    <a:pt x="876" y="134"/>
                    <a:pt x="891" y="140"/>
                    <a:pt x="898" y="147"/>
                  </a:cubicBezTo>
                  <a:cubicBezTo>
                    <a:pt x="906" y="154"/>
                    <a:pt x="911" y="163"/>
                    <a:pt x="911" y="185"/>
                  </a:cubicBezTo>
                  <a:cubicBezTo>
                    <a:pt x="911" y="207"/>
                    <a:pt x="906" y="217"/>
                    <a:pt x="898" y="224"/>
                  </a:cubicBezTo>
                  <a:cubicBezTo>
                    <a:pt x="891" y="231"/>
                    <a:pt x="876" y="237"/>
                    <a:pt x="850" y="237"/>
                  </a:cubicBezTo>
                  <a:lnTo>
                    <a:pt x="803" y="237"/>
                  </a:lnTo>
                  <a:lnTo>
                    <a:pt x="803" y="134"/>
                  </a:ln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</p:grpSp>
      <p:grpSp>
        <p:nvGrpSpPr>
          <p:cNvPr id="966" name="Group 50"/>
          <p:cNvGrpSpPr/>
          <p:nvPr/>
        </p:nvGrpSpPr>
        <p:grpSpPr>
          <a:xfrm>
            <a:off x="1863360" y="-1655640"/>
            <a:ext cx="3129120" cy="1001160"/>
            <a:chOff x="1863360" y="-1655640"/>
            <a:chExt cx="3129120" cy="1001160"/>
          </a:xfrm>
        </p:grpSpPr>
        <p:sp>
          <p:nvSpPr>
            <p:cNvPr id="967" name="Freeform 51"/>
            <p:cNvSpPr/>
            <p:nvPr/>
          </p:nvSpPr>
          <p:spPr>
            <a:xfrm>
              <a:off x="1863360" y="-1237320"/>
              <a:ext cx="423000" cy="543600"/>
            </a:xfrm>
            <a:custGeom>
              <a:avLst/>
              <a:gdLst/>
              <a:ahLst/>
              <a:rect l="0" t="0" r="r" b="b"/>
              <a:pathLst>
                <a:path w="1175" h="1510">
                  <a:moveTo>
                    <a:pt x="1174" y="1144"/>
                  </a:moveTo>
                  <a:lnTo>
                    <a:pt x="1174" y="1430"/>
                  </a:lnTo>
                  <a:cubicBezTo>
                    <a:pt x="1029" y="1483"/>
                    <a:pt x="889" y="1509"/>
                    <a:pt x="749" y="1509"/>
                  </a:cubicBezTo>
                  <a:cubicBezTo>
                    <a:pt x="523" y="1509"/>
                    <a:pt x="340" y="1443"/>
                    <a:pt x="203" y="1310"/>
                  </a:cubicBezTo>
                  <a:cubicBezTo>
                    <a:pt x="69" y="1174"/>
                    <a:pt x="0" y="991"/>
                    <a:pt x="0" y="765"/>
                  </a:cubicBezTo>
                  <a:cubicBezTo>
                    <a:pt x="0" y="535"/>
                    <a:pt x="67" y="352"/>
                    <a:pt x="200" y="209"/>
                  </a:cubicBezTo>
                  <a:cubicBezTo>
                    <a:pt x="330" y="69"/>
                    <a:pt x="503" y="0"/>
                    <a:pt x="719" y="0"/>
                  </a:cubicBezTo>
                  <a:cubicBezTo>
                    <a:pt x="795" y="0"/>
                    <a:pt x="862" y="6"/>
                    <a:pt x="922" y="20"/>
                  </a:cubicBezTo>
                  <a:cubicBezTo>
                    <a:pt x="981" y="36"/>
                    <a:pt x="1055" y="63"/>
                    <a:pt x="1141" y="99"/>
                  </a:cubicBezTo>
                  <a:lnTo>
                    <a:pt x="1141" y="409"/>
                  </a:lnTo>
                  <a:cubicBezTo>
                    <a:pt x="998" y="316"/>
                    <a:pt x="862" y="269"/>
                    <a:pt x="735" y="269"/>
                  </a:cubicBezTo>
                  <a:cubicBezTo>
                    <a:pt x="606" y="269"/>
                    <a:pt x="499" y="315"/>
                    <a:pt x="416" y="405"/>
                  </a:cubicBezTo>
                  <a:cubicBezTo>
                    <a:pt x="333" y="495"/>
                    <a:pt x="293" y="615"/>
                    <a:pt x="293" y="755"/>
                  </a:cubicBezTo>
                  <a:cubicBezTo>
                    <a:pt x="293" y="904"/>
                    <a:pt x="336" y="1024"/>
                    <a:pt x="429" y="1110"/>
                  </a:cubicBezTo>
                  <a:cubicBezTo>
                    <a:pt x="519" y="1197"/>
                    <a:pt x="639" y="1240"/>
                    <a:pt x="791" y="1240"/>
                  </a:cubicBezTo>
                  <a:cubicBezTo>
                    <a:pt x="902" y="1240"/>
                    <a:pt x="1031" y="1210"/>
                    <a:pt x="1174" y="11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968" name="Freeform 52"/>
            <p:cNvSpPr/>
            <p:nvPr/>
          </p:nvSpPr>
          <p:spPr>
            <a:xfrm>
              <a:off x="2373480" y="-1228320"/>
              <a:ext cx="559440" cy="534240"/>
            </a:xfrm>
            <a:custGeom>
              <a:avLst/>
              <a:gdLst/>
              <a:ahLst/>
              <a:rect l="0" t="0" r="r" b="b"/>
              <a:pathLst>
                <a:path w="1554" h="1484">
                  <a:moveTo>
                    <a:pt x="765" y="260"/>
                  </a:moveTo>
                  <a:cubicBezTo>
                    <a:pt x="625" y="260"/>
                    <a:pt x="511" y="303"/>
                    <a:pt x="426" y="396"/>
                  </a:cubicBezTo>
                  <a:cubicBezTo>
                    <a:pt x="336" y="486"/>
                    <a:pt x="289" y="602"/>
                    <a:pt x="289" y="742"/>
                  </a:cubicBezTo>
                  <a:cubicBezTo>
                    <a:pt x="289" y="882"/>
                    <a:pt x="336" y="995"/>
                    <a:pt x="429" y="1084"/>
                  </a:cubicBezTo>
                  <a:cubicBezTo>
                    <a:pt x="519" y="1171"/>
                    <a:pt x="635" y="1214"/>
                    <a:pt x="778" y="1214"/>
                  </a:cubicBezTo>
                  <a:cubicBezTo>
                    <a:pt x="918" y="1214"/>
                    <a:pt x="1034" y="1171"/>
                    <a:pt x="1124" y="1081"/>
                  </a:cubicBezTo>
                  <a:cubicBezTo>
                    <a:pt x="1214" y="991"/>
                    <a:pt x="1261" y="877"/>
                    <a:pt x="1261" y="739"/>
                  </a:cubicBezTo>
                  <a:cubicBezTo>
                    <a:pt x="1261" y="602"/>
                    <a:pt x="1214" y="486"/>
                    <a:pt x="1121" y="396"/>
                  </a:cubicBezTo>
                  <a:cubicBezTo>
                    <a:pt x="1024" y="303"/>
                    <a:pt x="908" y="260"/>
                    <a:pt x="765" y="260"/>
                  </a:cubicBezTo>
                  <a:moveTo>
                    <a:pt x="782" y="0"/>
                  </a:moveTo>
                  <a:cubicBezTo>
                    <a:pt x="1001" y="0"/>
                    <a:pt x="1187" y="69"/>
                    <a:pt x="1334" y="213"/>
                  </a:cubicBezTo>
                  <a:cubicBezTo>
                    <a:pt x="1480" y="356"/>
                    <a:pt x="1553" y="536"/>
                    <a:pt x="1553" y="752"/>
                  </a:cubicBezTo>
                  <a:cubicBezTo>
                    <a:pt x="1553" y="961"/>
                    <a:pt x="1480" y="1138"/>
                    <a:pt x="1329" y="1277"/>
                  </a:cubicBezTo>
                  <a:cubicBezTo>
                    <a:pt x="1181" y="1417"/>
                    <a:pt x="995" y="1483"/>
                    <a:pt x="768" y="1483"/>
                  </a:cubicBezTo>
                  <a:cubicBezTo>
                    <a:pt x="549" y="1483"/>
                    <a:pt x="366" y="1414"/>
                    <a:pt x="220" y="1274"/>
                  </a:cubicBezTo>
                  <a:cubicBezTo>
                    <a:pt x="73" y="1131"/>
                    <a:pt x="0" y="955"/>
                    <a:pt x="0" y="745"/>
                  </a:cubicBezTo>
                  <a:cubicBezTo>
                    <a:pt x="0" y="532"/>
                    <a:pt x="73" y="353"/>
                    <a:pt x="223" y="213"/>
                  </a:cubicBezTo>
                  <a:cubicBezTo>
                    <a:pt x="373" y="69"/>
                    <a:pt x="556" y="0"/>
                    <a:pt x="7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969" name="Freeform 53"/>
            <p:cNvSpPr/>
            <p:nvPr/>
          </p:nvSpPr>
          <p:spPr>
            <a:xfrm>
              <a:off x="3024720" y="-1498320"/>
              <a:ext cx="477000" cy="796320"/>
            </a:xfrm>
            <a:custGeom>
              <a:avLst/>
              <a:gdLst/>
              <a:ahLst/>
              <a:rect l="0" t="0" r="r" b="b"/>
              <a:pathLst>
                <a:path w="1325" h="2212">
                  <a:moveTo>
                    <a:pt x="1035" y="1962"/>
                  </a:moveTo>
                  <a:lnTo>
                    <a:pt x="1035" y="1041"/>
                  </a:lnTo>
                  <a:cubicBezTo>
                    <a:pt x="945" y="994"/>
                    <a:pt x="855" y="971"/>
                    <a:pt x="762" y="971"/>
                  </a:cubicBezTo>
                  <a:cubicBezTo>
                    <a:pt x="620" y="971"/>
                    <a:pt x="503" y="1017"/>
                    <a:pt x="419" y="1114"/>
                  </a:cubicBezTo>
                  <a:cubicBezTo>
                    <a:pt x="333" y="1207"/>
                    <a:pt x="290" y="1333"/>
                    <a:pt x="290" y="1493"/>
                  </a:cubicBezTo>
                  <a:cubicBezTo>
                    <a:pt x="290" y="1643"/>
                    <a:pt x="330" y="1759"/>
                    <a:pt x="403" y="1839"/>
                  </a:cubicBezTo>
                  <a:cubicBezTo>
                    <a:pt x="446" y="1889"/>
                    <a:pt x="493" y="1921"/>
                    <a:pt x="542" y="1939"/>
                  </a:cubicBezTo>
                  <a:cubicBezTo>
                    <a:pt x="592" y="1954"/>
                    <a:pt x="682" y="1962"/>
                    <a:pt x="812" y="1962"/>
                  </a:cubicBezTo>
                  <a:lnTo>
                    <a:pt x="1035" y="1962"/>
                  </a:lnTo>
                  <a:moveTo>
                    <a:pt x="1035" y="0"/>
                  </a:moveTo>
                  <a:lnTo>
                    <a:pt x="1324" y="0"/>
                  </a:lnTo>
                  <a:lnTo>
                    <a:pt x="1324" y="2211"/>
                  </a:lnTo>
                  <a:lnTo>
                    <a:pt x="709" y="2211"/>
                  </a:lnTo>
                  <a:cubicBezTo>
                    <a:pt x="493" y="2211"/>
                    <a:pt x="320" y="2141"/>
                    <a:pt x="193" y="2005"/>
                  </a:cubicBezTo>
                  <a:cubicBezTo>
                    <a:pt x="64" y="1869"/>
                    <a:pt x="0" y="1686"/>
                    <a:pt x="0" y="1456"/>
                  </a:cubicBezTo>
                  <a:cubicBezTo>
                    <a:pt x="0" y="1243"/>
                    <a:pt x="67" y="1067"/>
                    <a:pt x="203" y="928"/>
                  </a:cubicBezTo>
                  <a:cubicBezTo>
                    <a:pt x="336" y="791"/>
                    <a:pt x="509" y="721"/>
                    <a:pt x="719" y="721"/>
                  </a:cubicBezTo>
                  <a:cubicBezTo>
                    <a:pt x="815" y="721"/>
                    <a:pt x="918" y="741"/>
                    <a:pt x="1035" y="780"/>
                  </a:cubicBezTo>
                  <a:lnTo>
                    <a:pt x="10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970" name="Freeform 54"/>
            <p:cNvSpPr/>
            <p:nvPr/>
          </p:nvSpPr>
          <p:spPr>
            <a:xfrm>
              <a:off x="3615120" y="-1237320"/>
              <a:ext cx="473400" cy="542520"/>
            </a:xfrm>
            <a:custGeom>
              <a:avLst/>
              <a:gdLst/>
              <a:ahLst/>
              <a:rect l="0" t="0" r="r" b="b"/>
              <a:pathLst>
                <a:path w="1315" h="1507">
                  <a:moveTo>
                    <a:pt x="297" y="609"/>
                  </a:moveTo>
                  <a:lnTo>
                    <a:pt x="1029" y="609"/>
                  </a:lnTo>
                  <a:cubicBezTo>
                    <a:pt x="1021" y="495"/>
                    <a:pt x="984" y="405"/>
                    <a:pt x="924" y="342"/>
                  </a:cubicBezTo>
                  <a:cubicBezTo>
                    <a:pt x="861" y="282"/>
                    <a:pt x="780" y="249"/>
                    <a:pt x="678" y="249"/>
                  </a:cubicBezTo>
                  <a:cubicBezTo>
                    <a:pt x="575" y="249"/>
                    <a:pt x="489" y="282"/>
                    <a:pt x="422" y="342"/>
                  </a:cubicBezTo>
                  <a:cubicBezTo>
                    <a:pt x="356" y="405"/>
                    <a:pt x="313" y="495"/>
                    <a:pt x="297" y="609"/>
                  </a:cubicBezTo>
                  <a:moveTo>
                    <a:pt x="1314" y="780"/>
                  </a:moveTo>
                  <a:lnTo>
                    <a:pt x="289" y="780"/>
                  </a:lnTo>
                  <a:cubicBezTo>
                    <a:pt x="297" y="920"/>
                    <a:pt x="342" y="1031"/>
                    <a:pt x="429" y="1114"/>
                  </a:cubicBezTo>
                  <a:cubicBezTo>
                    <a:pt x="515" y="1197"/>
                    <a:pt x="625" y="1237"/>
                    <a:pt x="761" y="1237"/>
                  </a:cubicBezTo>
                  <a:cubicBezTo>
                    <a:pt x="951" y="1237"/>
                    <a:pt x="1127" y="1180"/>
                    <a:pt x="1286" y="1060"/>
                  </a:cubicBezTo>
                  <a:lnTo>
                    <a:pt x="1286" y="1343"/>
                  </a:lnTo>
                  <a:cubicBezTo>
                    <a:pt x="1197" y="1403"/>
                    <a:pt x="1111" y="1443"/>
                    <a:pt x="1024" y="1469"/>
                  </a:cubicBezTo>
                  <a:cubicBezTo>
                    <a:pt x="938" y="1496"/>
                    <a:pt x="834" y="1506"/>
                    <a:pt x="715" y="1506"/>
                  </a:cubicBezTo>
                  <a:cubicBezTo>
                    <a:pt x="554" y="1506"/>
                    <a:pt x="426" y="1473"/>
                    <a:pt x="326" y="1406"/>
                  </a:cubicBezTo>
                  <a:cubicBezTo>
                    <a:pt x="229" y="1340"/>
                    <a:pt x="150" y="1253"/>
                    <a:pt x="90" y="1140"/>
                  </a:cubicBezTo>
                  <a:cubicBezTo>
                    <a:pt x="30" y="1027"/>
                    <a:pt x="0" y="898"/>
                    <a:pt x="0" y="749"/>
                  </a:cubicBezTo>
                  <a:cubicBezTo>
                    <a:pt x="0" y="528"/>
                    <a:pt x="63" y="346"/>
                    <a:pt x="186" y="206"/>
                  </a:cubicBezTo>
                  <a:cubicBezTo>
                    <a:pt x="313" y="69"/>
                    <a:pt x="475" y="0"/>
                    <a:pt x="678" y="0"/>
                  </a:cubicBezTo>
                  <a:cubicBezTo>
                    <a:pt x="871" y="0"/>
                    <a:pt x="1024" y="66"/>
                    <a:pt x="1141" y="203"/>
                  </a:cubicBezTo>
                  <a:cubicBezTo>
                    <a:pt x="1254" y="340"/>
                    <a:pt x="1314" y="518"/>
                    <a:pt x="1314" y="745"/>
                  </a:cubicBezTo>
                  <a:lnTo>
                    <a:pt x="1314" y="7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971" name="Freeform 55"/>
            <p:cNvSpPr/>
            <p:nvPr/>
          </p:nvSpPr>
          <p:spPr>
            <a:xfrm>
              <a:off x="2410920" y="-1655640"/>
              <a:ext cx="484560" cy="362520"/>
            </a:xfrm>
            <a:custGeom>
              <a:avLst/>
              <a:gdLst/>
              <a:ahLst/>
              <a:rect l="0" t="0" r="r" b="b"/>
              <a:pathLst>
                <a:path w="1346" h="1007">
                  <a:moveTo>
                    <a:pt x="200" y="838"/>
                  </a:moveTo>
                  <a:lnTo>
                    <a:pt x="1146" y="838"/>
                  </a:lnTo>
                  <a:lnTo>
                    <a:pt x="1146" y="1006"/>
                  </a:lnTo>
                  <a:lnTo>
                    <a:pt x="200" y="1006"/>
                  </a:lnTo>
                  <a:lnTo>
                    <a:pt x="200" y="838"/>
                  </a:lnTo>
                  <a:moveTo>
                    <a:pt x="795" y="122"/>
                  </a:moveTo>
                  <a:cubicBezTo>
                    <a:pt x="795" y="189"/>
                    <a:pt x="741" y="243"/>
                    <a:pt x="672" y="243"/>
                  </a:cubicBezTo>
                  <a:cubicBezTo>
                    <a:pt x="605" y="243"/>
                    <a:pt x="551" y="190"/>
                    <a:pt x="551" y="122"/>
                  </a:cubicBezTo>
                  <a:cubicBezTo>
                    <a:pt x="551" y="54"/>
                    <a:pt x="605" y="0"/>
                    <a:pt x="672" y="0"/>
                  </a:cubicBezTo>
                  <a:cubicBezTo>
                    <a:pt x="741" y="0"/>
                    <a:pt x="795" y="54"/>
                    <a:pt x="795" y="122"/>
                  </a:cubicBezTo>
                  <a:moveTo>
                    <a:pt x="1345" y="531"/>
                  </a:moveTo>
                  <a:cubicBezTo>
                    <a:pt x="1345" y="640"/>
                    <a:pt x="1256" y="730"/>
                    <a:pt x="1146" y="730"/>
                  </a:cubicBezTo>
                  <a:cubicBezTo>
                    <a:pt x="1036" y="730"/>
                    <a:pt x="947" y="640"/>
                    <a:pt x="947" y="531"/>
                  </a:cubicBezTo>
                  <a:cubicBezTo>
                    <a:pt x="947" y="421"/>
                    <a:pt x="1036" y="332"/>
                    <a:pt x="1146" y="332"/>
                  </a:cubicBezTo>
                  <a:cubicBezTo>
                    <a:pt x="1256" y="332"/>
                    <a:pt x="1345" y="421"/>
                    <a:pt x="1345" y="531"/>
                  </a:cubicBezTo>
                  <a:moveTo>
                    <a:pt x="872" y="531"/>
                  </a:moveTo>
                  <a:cubicBezTo>
                    <a:pt x="872" y="640"/>
                    <a:pt x="783" y="730"/>
                    <a:pt x="672" y="730"/>
                  </a:cubicBezTo>
                  <a:cubicBezTo>
                    <a:pt x="563" y="730"/>
                    <a:pt x="474" y="640"/>
                    <a:pt x="474" y="531"/>
                  </a:cubicBezTo>
                  <a:cubicBezTo>
                    <a:pt x="474" y="421"/>
                    <a:pt x="563" y="332"/>
                    <a:pt x="672" y="332"/>
                  </a:cubicBezTo>
                  <a:cubicBezTo>
                    <a:pt x="783" y="332"/>
                    <a:pt x="872" y="421"/>
                    <a:pt x="872" y="531"/>
                  </a:cubicBezTo>
                  <a:moveTo>
                    <a:pt x="399" y="531"/>
                  </a:moveTo>
                  <a:cubicBezTo>
                    <a:pt x="399" y="640"/>
                    <a:pt x="310" y="730"/>
                    <a:pt x="200" y="730"/>
                  </a:cubicBezTo>
                  <a:cubicBezTo>
                    <a:pt x="90" y="730"/>
                    <a:pt x="0" y="640"/>
                    <a:pt x="0" y="531"/>
                  </a:cubicBezTo>
                  <a:cubicBezTo>
                    <a:pt x="0" y="421"/>
                    <a:pt x="90" y="332"/>
                    <a:pt x="200" y="332"/>
                  </a:cubicBezTo>
                  <a:cubicBezTo>
                    <a:pt x="310" y="332"/>
                    <a:pt x="399" y="421"/>
                    <a:pt x="399" y="531"/>
                  </a:cubicBez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  <p:sp>
          <p:nvSpPr>
            <p:cNvPr id="972" name="Freeform 56"/>
            <p:cNvSpPr/>
            <p:nvPr/>
          </p:nvSpPr>
          <p:spPr>
            <a:xfrm>
              <a:off x="4236120" y="-907200"/>
              <a:ext cx="756720" cy="253080"/>
            </a:xfrm>
            <a:custGeom>
              <a:avLst/>
              <a:gdLst/>
              <a:ahLst/>
              <a:rect l="0" t="0" r="r" b="b"/>
              <a:pathLst>
                <a:path w="2102" h="703">
                  <a:moveTo>
                    <a:pt x="1910" y="0"/>
                  </a:moveTo>
                  <a:cubicBezTo>
                    <a:pt x="1829" y="0"/>
                    <a:pt x="1759" y="26"/>
                    <a:pt x="1709" y="79"/>
                  </a:cubicBezTo>
                  <a:cubicBezTo>
                    <a:pt x="1660" y="131"/>
                    <a:pt x="1636" y="204"/>
                    <a:pt x="1636" y="288"/>
                  </a:cubicBezTo>
                  <a:cubicBezTo>
                    <a:pt x="1636" y="373"/>
                    <a:pt x="1660" y="445"/>
                    <a:pt x="1709" y="498"/>
                  </a:cubicBezTo>
                  <a:cubicBezTo>
                    <a:pt x="1759" y="551"/>
                    <a:pt x="1829" y="577"/>
                    <a:pt x="1910" y="577"/>
                  </a:cubicBezTo>
                  <a:cubicBezTo>
                    <a:pt x="1942" y="577"/>
                    <a:pt x="1973" y="573"/>
                    <a:pt x="2002" y="564"/>
                  </a:cubicBezTo>
                  <a:cubicBezTo>
                    <a:pt x="2031" y="554"/>
                    <a:pt x="2059" y="541"/>
                    <a:pt x="2085" y="524"/>
                  </a:cubicBezTo>
                  <a:lnTo>
                    <a:pt x="2101" y="513"/>
                  </a:lnTo>
                  <a:lnTo>
                    <a:pt x="2101" y="495"/>
                  </a:lnTo>
                  <a:lnTo>
                    <a:pt x="2101" y="426"/>
                  </a:lnTo>
                  <a:lnTo>
                    <a:pt x="2101" y="344"/>
                  </a:lnTo>
                  <a:lnTo>
                    <a:pt x="2040" y="400"/>
                  </a:lnTo>
                  <a:cubicBezTo>
                    <a:pt x="2022" y="418"/>
                    <a:pt x="2002" y="431"/>
                    <a:pt x="1981" y="439"/>
                  </a:cubicBezTo>
                  <a:cubicBezTo>
                    <a:pt x="1960" y="448"/>
                    <a:pt x="1938" y="452"/>
                    <a:pt x="1914" y="452"/>
                  </a:cubicBezTo>
                  <a:cubicBezTo>
                    <a:pt x="1865" y="452"/>
                    <a:pt x="1835" y="439"/>
                    <a:pt x="1812" y="413"/>
                  </a:cubicBezTo>
                  <a:cubicBezTo>
                    <a:pt x="1790" y="387"/>
                    <a:pt x="1776" y="347"/>
                    <a:pt x="1776" y="288"/>
                  </a:cubicBezTo>
                  <a:cubicBezTo>
                    <a:pt x="1776" y="229"/>
                    <a:pt x="1790" y="189"/>
                    <a:pt x="1812" y="164"/>
                  </a:cubicBezTo>
                  <a:cubicBezTo>
                    <a:pt x="1835" y="138"/>
                    <a:pt x="1865" y="125"/>
                    <a:pt x="1914" y="125"/>
                  </a:cubicBezTo>
                  <a:cubicBezTo>
                    <a:pt x="1938" y="125"/>
                    <a:pt x="1960" y="129"/>
                    <a:pt x="1981" y="137"/>
                  </a:cubicBezTo>
                  <a:cubicBezTo>
                    <a:pt x="2002" y="146"/>
                    <a:pt x="2022" y="159"/>
                    <a:pt x="2040" y="177"/>
                  </a:cubicBezTo>
                  <a:lnTo>
                    <a:pt x="2101" y="231"/>
                  </a:lnTo>
                  <a:lnTo>
                    <a:pt x="2101" y="151"/>
                  </a:lnTo>
                  <a:lnTo>
                    <a:pt x="2101" y="63"/>
                  </a:lnTo>
                  <a:cubicBezTo>
                    <a:pt x="2070" y="41"/>
                    <a:pt x="2033" y="22"/>
                    <a:pt x="2003" y="13"/>
                  </a:cubicBezTo>
                  <a:cubicBezTo>
                    <a:pt x="2002" y="13"/>
                    <a:pt x="2002" y="13"/>
                    <a:pt x="2002" y="13"/>
                  </a:cubicBezTo>
                  <a:cubicBezTo>
                    <a:pt x="1973" y="4"/>
                    <a:pt x="1942" y="0"/>
                    <a:pt x="1910" y="0"/>
                  </a:cubicBezTo>
                  <a:moveTo>
                    <a:pt x="0" y="9"/>
                  </a:moveTo>
                  <a:lnTo>
                    <a:pt x="0" y="349"/>
                  </a:lnTo>
                  <a:cubicBezTo>
                    <a:pt x="0" y="418"/>
                    <a:pt x="18" y="477"/>
                    <a:pt x="57" y="517"/>
                  </a:cubicBezTo>
                  <a:lnTo>
                    <a:pt x="57" y="518"/>
                  </a:lnTo>
                  <a:cubicBezTo>
                    <a:pt x="97" y="558"/>
                    <a:pt x="154" y="577"/>
                    <a:pt x="222" y="577"/>
                  </a:cubicBezTo>
                  <a:cubicBezTo>
                    <a:pt x="290" y="577"/>
                    <a:pt x="348" y="558"/>
                    <a:pt x="387" y="518"/>
                  </a:cubicBezTo>
                  <a:cubicBezTo>
                    <a:pt x="387" y="517"/>
                    <a:pt x="387" y="517"/>
                    <a:pt x="387" y="517"/>
                  </a:cubicBezTo>
                  <a:cubicBezTo>
                    <a:pt x="427" y="477"/>
                    <a:pt x="445" y="418"/>
                    <a:pt x="445" y="349"/>
                  </a:cubicBezTo>
                  <a:lnTo>
                    <a:pt x="445" y="44"/>
                  </a:lnTo>
                  <a:lnTo>
                    <a:pt x="445" y="8"/>
                  </a:lnTo>
                  <a:lnTo>
                    <a:pt x="306" y="8"/>
                  </a:lnTo>
                  <a:lnTo>
                    <a:pt x="306" y="44"/>
                  </a:lnTo>
                  <a:lnTo>
                    <a:pt x="306" y="340"/>
                  </a:lnTo>
                  <a:cubicBezTo>
                    <a:pt x="306" y="388"/>
                    <a:pt x="298" y="418"/>
                    <a:pt x="287" y="431"/>
                  </a:cubicBezTo>
                  <a:cubicBezTo>
                    <a:pt x="276" y="444"/>
                    <a:pt x="258" y="453"/>
                    <a:pt x="222" y="453"/>
                  </a:cubicBezTo>
                  <a:cubicBezTo>
                    <a:pt x="186" y="453"/>
                    <a:pt x="168" y="444"/>
                    <a:pt x="157" y="431"/>
                  </a:cubicBezTo>
                  <a:cubicBezTo>
                    <a:pt x="147" y="418"/>
                    <a:pt x="137" y="389"/>
                    <a:pt x="137" y="340"/>
                  </a:cubicBezTo>
                  <a:lnTo>
                    <a:pt x="137" y="44"/>
                  </a:lnTo>
                  <a:lnTo>
                    <a:pt x="137" y="8"/>
                  </a:lnTo>
                  <a:lnTo>
                    <a:pt x="0" y="9"/>
                  </a:lnTo>
                  <a:moveTo>
                    <a:pt x="666" y="8"/>
                  </a:moveTo>
                  <a:lnTo>
                    <a:pt x="666" y="44"/>
                  </a:lnTo>
                  <a:lnTo>
                    <a:pt x="666" y="532"/>
                  </a:lnTo>
                  <a:lnTo>
                    <a:pt x="666" y="567"/>
                  </a:lnTo>
                  <a:lnTo>
                    <a:pt x="701" y="567"/>
                  </a:lnTo>
                  <a:lnTo>
                    <a:pt x="767" y="567"/>
                  </a:lnTo>
                  <a:lnTo>
                    <a:pt x="803" y="567"/>
                  </a:lnTo>
                  <a:lnTo>
                    <a:pt x="803" y="532"/>
                  </a:lnTo>
                  <a:lnTo>
                    <a:pt x="803" y="360"/>
                  </a:lnTo>
                  <a:lnTo>
                    <a:pt x="839" y="360"/>
                  </a:lnTo>
                  <a:cubicBezTo>
                    <a:pt x="860" y="360"/>
                    <a:pt x="873" y="365"/>
                    <a:pt x="880" y="371"/>
                  </a:cubicBezTo>
                  <a:lnTo>
                    <a:pt x="881" y="371"/>
                  </a:lnTo>
                  <a:cubicBezTo>
                    <a:pt x="887" y="375"/>
                    <a:pt x="901" y="392"/>
                    <a:pt x="916" y="422"/>
                  </a:cubicBezTo>
                  <a:lnTo>
                    <a:pt x="916" y="423"/>
                  </a:lnTo>
                  <a:lnTo>
                    <a:pt x="979" y="548"/>
                  </a:lnTo>
                  <a:lnTo>
                    <a:pt x="989" y="567"/>
                  </a:lnTo>
                  <a:lnTo>
                    <a:pt x="1010" y="567"/>
                  </a:lnTo>
                  <a:lnTo>
                    <a:pt x="1081" y="567"/>
                  </a:lnTo>
                  <a:lnTo>
                    <a:pt x="1139" y="567"/>
                  </a:lnTo>
                  <a:lnTo>
                    <a:pt x="1113" y="516"/>
                  </a:lnTo>
                  <a:lnTo>
                    <a:pt x="1046" y="383"/>
                  </a:lnTo>
                  <a:cubicBezTo>
                    <a:pt x="1032" y="354"/>
                    <a:pt x="1017" y="330"/>
                    <a:pt x="1001" y="311"/>
                  </a:cubicBezTo>
                  <a:cubicBezTo>
                    <a:pt x="1000" y="310"/>
                    <a:pt x="999" y="309"/>
                    <a:pt x="998" y="308"/>
                  </a:cubicBezTo>
                  <a:cubicBezTo>
                    <a:pt x="1008" y="301"/>
                    <a:pt x="1016" y="292"/>
                    <a:pt x="1024" y="281"/>
                  </a:cubicBezTo>
                  <a:cubicBezTo>
                    <a:pt x="1043" y="254"/>
                    <a:pt x="1052" y="220"/>
                    <a:pt x="1052" y="184"/>
                  </a:cubicBezTo>
                  <a:cubicBezTo>
                    <a:pt x="1052" y="130"/>
                    <a:pt x="1034" y="83"/>
                    <a:pt x="998" y="52"/>
                  </a:cubicBezTo>
                  <a:cubicBezTo>
                    <a:pt x="962" y="21"/>
                    <a:pt x="911" y="8"/>
                    <a:pt x="850" y="8"/>
                  </a:cubicBezTo>
                  <a:lnTo>
                    <a:pt x="701" y="8"/>
                  </a:lnTo>
                  <a:lnTo>
                    <a:pt x="666" y="8"/>
                  </a:lnTo>
                  <a:moveTo>
                    <a:pt x="1299" y="498"/>
                  </a:moveTo>
                  <a:cubicBezTo>
                    <a:pt x="1299" y="537"/>
                    <a:pt x="1291" y="561"/>
                    <a:pt x="1288" y="566"/>
                  </a:cubicBezTo>
                  <a:cubicBezTo>
                    <a:pt x="1284" y="571"/>
                    <a:pt x="1277" y="575"/>
                    <a:pt x="1254" y="575"/>
                  </a:cubicBezTo>
                  <a:lnTo>
                    <a:pt x="1234" y="575"/>
                  </a:lnTo>
                  <a:lnTo>
                    <a:pt x="1199" y="575"/>
                  </a:lnTo>
                  <a:lnTo>
                    <a:pt x="1199" y="611"/>
                  </a:lnTo>
                  <a:lnTo>
                    <a:pt x="1199" y="666"/>
                  </a:lnTo>
                  <a:lnTo>
                    <a:pt x="1199" y="702"/>
                  </a:lnTo>
                  <a:lnTo>
                    <a:pt x="1234" y="702"/>
                  </a:lnTo>
                  <a:lnTo>
                    <a:pt x="1259" y="702"/>
                  </a:lnTo>
                  <a:cubicBezTo>
                    <a:pt x="1315" y="702"/>
                    <a:pt x="1363" y="686"/>
                    <a:pt x="1394" y="649"/>
                  </a:cubicBezTo>
                  <a:cubicBezTo>
                    <a:pt x="1425" y="613"/>
                    <a:pt x="1436" y="561"/>
                    <a:pt x="1436" y="498"/>
                  </a:cubicBezTo>
                  <a:lnTo>
                    <a:pt x="1436" y="44"/>
                  </a:lnTo>
                  <a:lnTo>
                    <a:pt x="1436" y="8"/>
                  </a:lnTo>
                  <a:lnTo>
                    <a:pt x="1400" y="8"/>
                  </a:lnTo>
                  <a:lnTo>
                    <a:pt x="1299" y="8"/>
                  </a:lnTo>
                  <a:lnTo>
                    <a:pt x="1299" y="498"/>
                  </a:lnTo>
                  <a:moveTo>
                    <a:pt x="803" y="133"/>
                  </a:moveTo>
                  <a:lnTo>
                    <a:pt x="850" y="133"/>
                  </a:lnTo>
                  <a:cubicBezTo>
                    <a:pt x="877" y="133"/>
                    <a:pt x="891" y="139"/>
                    <a:pt x="898" y="146"/>
                  </a:cubicBezTo>
                  <a:cubicBezTo>
                    <a:pt x="906" y="153"/>
                    <a:pt x="911" y="163"/>
                    <a:pt x="911" y="184"/>
                  </a:cubicBezTo>
                  <a:cubicBezTo>
                    <a:pt x="911" y="206"/>
                    <a:pt x="906" y="216"/>
                    <a:pt x="898" y="223"/>
                  </a:cubicBezTo>
                  <a:cubicBezTo>
                    <a:pt x="891" y="230"/>
                    <a:pt x="877" y="236"/>
                    <a:pt x="850" y="236"/>
                  </a:cubicBezTo>
                  <a:lnTo>
                    <a:pt x="803" y="236"/>
                  </a:lnTo>
                  <a:lnTo>
                    <a:pt x="803" y="133"/>
                  </a:ln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</p:grpSp>
      <p:grpSp>
        <p:nvGrpSpPr>
          <p:cNvPr id="973" name="Group 57"/>
          <p:cNvGrpSpPr/>
          <p:nvPr/>
        </p:nvGrpSpPr>
        <p:grpSpPr>
          <a:xfrm>
            <a:off x="11015640" y="-1655640"/>
            <a:ext cx="2224440" cy="1341720"/>
            <a:chOff x="11015640" y="-1655640"/>
            <a:chExt cx="2224440" cy="1341720"/>
          </a:xfrm>
        </p:grpSpPr>
        <p:sp>
          <p:nvSpPr>
            <p:cNvPr id="974" name="Freeform 58"/>
            <p:cNvSpPr/>
            <p:nvPr/>
          </p:nvSpPr>
          <p:spPr>
            <a:xfrm>
              <a:off x="11015640" y="-1237320"/>
              <a:ext cx="423000" cy="543960"/>
            </a:xfrm>
            <a:custGeom>
              <a:avLst/>
              <a:gdLst/>
              <a:ahLst/>
              <a:rect l="0" t="0" r="r" b="b"/>
              <a:pathLst>
                <a:path w="1175" h="1511">
                  <a:moveTo>
                    <a:pt x="1174" y="1144"/>
                  </a:moveTo>
                  <a:lnTo>
                    <a:pt x="1174" y="1430"/>
                  </a:lnTo>
                  <a:cubicBezTo>
                    <a:pt x="1027" y="1483"/>
                    <a:pt x="889" y="1510"/>
                    <a:pt x="749" y="1510"/>
                  </a:cubicBezTo>
                  <a:cubicBezTo>
                    <a:pt x="523" y="1510"/>
                    <a:pt x="340" y="1443"/>
                    <a:pt x="203" y="1310"/>
                  </a:cubicBezTo>
                  <a:cubicBezTo>
                    <a:pt x="69" y="1174"/>
                    <a:pt x="0" y="991"/>
                    <a:pt x="0" y="765"/>
                  </a:cubicBezTo>
                  <a:cubicBezTo>
                    <a:pt x="0" y="536"/>
                    <a:pt x="66" y="353"/>
                    <a:pt x="200" y="209"/>
                  </a:cubicBezTo>
                  <a:cubicBezTo>
                    <a:pt x="329" y="69"/>
                    <a:pt x="502" y="0"/>
                    <a:pt x="718" y="0"/>
                  </a:cubicBezTo>
                  <a:cubicBezTo>
                    <a:pt x="795" y="0"/>
                    <a:pt x="861" y="7"/>
                    <a:pt x="920" y="20"/>
                  </a:cubicBezTo>
                  <a:cubicBezTo>
                    <a:pt x="981" y="37"/>
                    <a:pt x="1054" y="63"/>
                    <a:pt x="1141" y="100"/>
                  </a:cubicBezTo>
                  <a:lnTo>
                    <a:pt x="1141" y="409"/>
                  </a:lnTo>
                  <a:cubicBezTo>
                    <a:pt x="998" y="316"/>
                    <a:pt x="861" y="270"/>
                    <a:pt x="735" y="270"/>
                  </a:cubicBezTo>
                  <a:cubicBezTo>
                    <a:pt x="605" y="270"/>
                    <a:pt x="499" y="316"/>
                    <a:pt x="416" y="406"/>
                  </a:cubicBezTo>
                  <a:cubicBezTo>
                    <a:pt x="332" y="496"/>
                    <a:pt x="292" y="615"/>
                    <a:pt x="292" y="755"/>
                  </a:cubicBezTo>
                  <a:cubicBezTo>
                    <a:pt x="292" y="905"/>
                    <a:pt x="336" y="1024"/>
                    <a:pt x="429" y="1111"/>
                  </a:cubicBezTo>
                  <a:cubicBezTo>
                    <a:pt x="519" y="1197"/>
                    <a:pt x="638" y="1241"/>
                    <a:pt x="791" y="1241"/>
                  </a:cubicBezTo>
                  <a:cubicBezTo>
                    <a:pt x="901" y="1241"/>
                    <a:pt x="1031" y="1210"/>
                    <a:pt x="1174" y="11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975" name="Freeform 59"/>
            <p:cNvSpPr/>
            <p:nvPr/>
          </p:nvSpPr>
          <p:spPr>
            <a:xfrm>
              <a:off x="11525760" y="-1227600"/>
              <a:ext cx="559440" cy="534240"/>
            </a:xfrm>
            <a:custGeom>
              <a:avLst/>
              <a:gdLst/>
              <a:ahLst/>
              <a:rect l="0" t="0" r="r" b="b"/>
              <a:pathLst>
                <a:path w="1554" h="1484">
                  <a:moveTo>
                    <a:pt x="764" y="259"/>
                  </a:moveTo>
                  <a:cubicBezTo>
                    <a:pt x="625" y="259"/>
                    <a:pt x="511" y="302"/>
                    <a:pt x="426" y="396"/>
                  </a:cubicBezTo>
                  <a:cubicBezTo>
                    <a:pt x="335" y="485"/>
                    <a:pt x="289" y="602"/>
                    <a:pt x="289" y="741"/>
                  </a:cubicBezTo>
                  <a:cubicBezTo>
                    <a:pt x="289" y="881"/>
                    <a:pt x="335" y="994"/>
                    <a:pt x="429" y="1084"/>
                  </a:cubicBezTo>
                  <a:cubicBezTo>
                    <a:pt x="518" y="1170"/>
                    <a:pt x="635" y="1214"/>
                    <a:pt x="778" y="1214"/>
                  </a:cubicBezTo>
                  <a:cubicBezTo>
                    <a:pt x="917" y="1214"/>
                    <a:pt x="1034" y="1170"/>
                    <a:pt x="1124" y="1081"/>
                  </a:cubicBezTo>
                  <a:cubicBezTo>
                    <a:pt x="1213" y="991"/>
                    <a:pt x="1260" y="877"/>
                    <a:pt x="1260" y="737"/>
                  </a:cubicBezTo>
                  <a:cubicBezTo>
                    <a:pt x="1260" y="602"/>
                    <a:pt x="1213" y="485"/>
                    <a:pt x="1120" y="396"/>
                  </a:cubicBezTo>
                  <a:cubicBezTo>
                    <a:pt x="1024" y="302"/>
                    <a:pt x="907" y="259"/>
                    <a:pt x="764" y="259"/>
                  </a:cubicBezTo>
                  <a:moveTo>
                    <a:pt x="780" y="0"/>
                  </a:moveTo>
                  <a:cubicBezTo>
                    <a:pt x="1001" y="0"/>
                    <a:pt x="1187" y="69"/>
                    <a:pt x="1333" y="213"/>
                  </a:cubicBezTo>
                  <a:cubicBezTo>
                    <a:pt x="1480" y="356"/>
                    <a:pt x="1553" y="535"/>
                    <a:pt x="1553" y="751"/>
                  </a:cubicBezTo>
                  <a:cubicBezTo>
                    <a:pt x="1553" y="961"/>
                    <a:pt x="1480" y="1137"/>
                    <a:pt x="1329" y="1277"/>
                  </a:cubicBezTo>
                  <a:cubicBezTo>
                    <a:pt x="1180" y="1415"/>
                    <a:pt x="994" y="1483"/>
                    <a:pt x="768" y="1483"/>
                  </a:cubicBezTo>
                  <a:cubicBezTo>
                    <a:pt x="548" y="1483"/>
                    <a:pt x="365" y="1413"/>
                    <a:pt x="219" y="1274"/>
                  </a:cubicBezTo>
                  <a:cubicBezTo>
                    <a:pt x="73" y="1131"/>
                    <a:pt x="0" y="954"/>
                    <a:pt x="0" y="745"/>
                  </a:cubicBezTo>
                  <a:cubicBezTo>
                    <a:pt x="0" y="532"/>
                    <a:pt x="73" y="352"/>
                    <a:pt x="222" y="213"/>
                  </a:cubicBezTo>
                  <a:cubicBezTo>
                    <a:pt x="371" y="69"/>
                    <a:pt x="554" y="0"/>
                    <a:pt x="7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976" name="Freeform 60"/>
            <p:cNvSpPr/>
            <p:nvPr/>
          </p:nvSpPr>
          <p:spPr>
            <a:xfrm>
              <a:off x="12177000" y="-1497960"/>
              <a:ext cx="476640" cy="796320"/>
            </a:xfrm>
            <a:custGeom>
              <a:avLst/>
              <a:gdLst/>
              <a:ahLst/>
              <a:rect l="0" t="0" r="r" b="b"/>
              <a:pathLst>
                <a:path w="1324" h="2212">
                  <a:moveTo>
                    <a:pt x="1034" y="1962"/>
                  </a:moveTo>
                  <a:lnTo>
                    <a:pt x="1034" y="1041"/>
                  </a:lnTo>
                  <a:cubicBezTo>
                    <a:pt x="944" y="995"/>
                    <a:pt x="854" y="971"/>
                    <a:pt x="761" y="971"/>
                  </a:cubicBezTo>
                  <a:cubicBezTo>
                    <a:pt x="618" y="971"/>
                    <a:pt x="502" y="1017"/>
                    <a:pt x="419" y="1114"/>
                  </a:cubicBezTo>
                  <a:cubicBezTo>
                    <a:pt x="332" y="1207"/>
                    <a:pt x="289" y="1334"/>
                    <a:pt x="289" y="1493"/>
                  </a:cubicBezTo>
                  <a:cubicBezTo>
                    <a:pt x="289" y="1643"/>
                    <a:pt x="329" y="1759"/>
                    <a:pt x="402" y="1839"/>
                  </a:cubicBezTo>
                  <a:cubicBezTo>
                    <a:pt x="445" y="1889"/>
                    <a:pt x="492" y="1921"/>
                    <a:pt x="542" y="1939"/>
                  </a:cubicBezTo>
                  <a:cubicBezTo>
                    <a:pt x="592" y="1956"/>
                    <a:pt x="682" y="1962"/>
                    <a:pt x="811" y="1962"/>
                  </a:cubicBezTo>
                  <a:lnTo>
                    <a:pt x="1034" y="1962"/>
                  </a:lnTo>
                  <a:moveTo>
                    <a:pt x="1034" y="0"/>
                  </a:moveTo>
                  <a:lnTo>
                    <a:pt x="1323" y="0"/>
                  </a:lnTo>
                  <a:lnTo>
                    <a:pt x="1323" y="2211"/>
                  </a:lnTo>
                  <a:lnTo>
                    <a:pt x="708" y="2211"/>
                  </a:lnTo>
                  <a:cubicBezTo>
                    <a:pt x="492" y="2211"/>
                    <a:pt x="319" y="2142"/>
                    <a:pt x="193" y="2006"/>
                  </a:cubicBezTo>
                  <a:cubicBezTo>
                    <a:pt x="63" y="1869"/>
                    <a:pt x="0" y="1686"/>
                    <a:pt x="0" y="1457"/>
                  </a:cubicBezTo>
                  <a:cubicBezTo>
                    <a:pt x="0" y="1243"/>
                    <a:pt x="66" y="1068"/>
                    <a:pt x="203" y="928"/>
                  </a:cubicBezTo>
                  <a:cubicBezTo>
                    <a:pt x="336" y="791"/>
                    <a:pt x="509" y="722"/>
                    <a:pt x="718" y="722"/>
                  </a:cubicBezTo>
                  <a:cubicBezTo>
                    <a:pt x="815" y="722"/>
                    <a:pt x="918" y="742"/>
                    <a:pt x="1034" y="782"/>
                  </a:cubicBezTo>
                  <a:lnTo>
                    <a:pt x="10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977" name="Freeform 61"/>
            <p:cNvSpPr/>
            <p:nvPr/>
          </p:nvSpPr>
          <p:spPr>
            <a:xfrm>
              <a:off x="12767040" y="-1237320"/>
              <a:ext cx="473400" cy="542880"/>
            </a:xfrm>
            <a:custGeom>
              <a:avLst/>
              <a:gdLst/>
              <a:ahLst/>
              <a:rect l="0" t="0" r="r" b="b"/>
              <a:pathLst>
                <a:path w="1315" h="1508">
                  <a:moveTo>
                    <a:pt x="297" y="609"/>
                  </a:moveTo>
                  <a:lnTo>
                    <a:pt x="1029" y="609"/>
                  </a:lnTo>
                  <a:cubicBezTo>
                    <a:pt x="1021" y="496"/>
                    <a:pt x="986" y="406"/>
                    <a:pt x="925" y="343"/>
                  </a:cubicBezTo>
                  <a:cubicBezTo>
                    <a:pt x="862" y="283"/>
                    <a:pt x="782" y="250"/>
                    <a:pt x="679" y="250"/>
                  </a:cubicBezTo>
                  <a:cubicBezTo>
                    <a:pt x="575" y="250"/>
                    <a:pt x="489" y="283"/>
                    <a:pt x="423" y="343"/>
                  </a:cubicBezTo>
                  <a:cubicBezTo>
                    <a:pt x="356" y="406"/>
                    <a:pt x="313" y="496"/>
                    <a:pt x="297" y="609"/>
                  </a:cubicBezTo>
                  <a:moveTo>
                    <a:pt x="1314" y="782"/>
                  </a:moveTo>
                  <a:lnTo>
                    <a:pt x="290" y="782"/>
                  </a:lnTo>
                  <a:cubicBezTo>
                    <a:pt x="297" y="920"/>
                    <a:pt x="343" y="1031"/>
                    <a:pt x="429" y="1114"/>
                  </a:cubicBezTo>
                  <a:cubicBezTo>
                    <a:pt x="516" y="1197"/>
                    <a:pt x="626" y="1237"/>
                    <a:pt x="762" y="1237"/>
                  </a:cubicBezTo>
                  <a:cubicBezTo>
                    <a:pt x="952" y="1237"/>
                    <a:pt x="1128" y="1181"/>
                    <a:pt x="1286" y="1060"/>
                  </a:cubicBezTo>
                  <a:lnTo>
                    <a:pt x="1286" y="1344"/>
                  </a:lnTo>
                  <a:cubicBezTo>
                    <a:pt x="1198" y="1404"/>
                    <a:pt x="1111" y="1443"/>
                    <a:pt x="1025" y="1469"/>
                  </a:cubicBezTo>
                  <a:cubicBezTo>
                    <a:pt x="938" y="1497"/>
                    <a:pt x="834" y="1507"/>
                    <a:pt x="715" y="1507"/>
                  </a:cubicBezTo>
                  <a:cubicBezTo>
                    <a:pt x="556" y="1507"/>
                    <a:pt x="426" y="1473"/>
                    <a:pt x="326" y="1407"/>
                  </a:cubicBezTo>
                  <a:cubicBezTo>
                    <a:pt x="230" y="1340"/>
                    <a:pt x="150" y="1253"/>
                    <a:pt x="90" y="1141"/>
                  </a:cubicBezTo>
                  <a:cubicBezTo>
                    <a:pt x="30" y="1027"/>
                    <a:pt x="0" y="898"/>
                    <a:pt x="0" y="749"/>
                  </a:cubicBezTo>
                  <a:cubicBezTo>
                    <a:pt x="0" y="529"/>
                    <a:pt x="64" y="346"/>
                    <a:pt x="187" y="206"/>
                  </a:cubicBezTo>
                  <a:cubicBezTo>
                    <a:pt x="313" y="69"/>
                    <a:pt x="476" y="0"/>
                    <a:pt x="679" y="0"/>
                  </a:cubicBezTo>
                  <a:cubicBezTo>
                    <a:pt x="872" y="0"/>
                    <a:pt x="1025" y="67"/>
                    <a:pt x="1141" y="203"/>
                  </a:cubicBezTo>
                  <a:cubicBezTo>
                    <a:pt x="1254" y="340"/>
                    <a:pt x="1314" y="519"/>
                    <a:pt x="1314" y="745"/>
                  </a:cubicBezTo>
                  <a:lnTo>
                    <a:pt x="1314" y="7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978" name="Freeform 62"/>
            <p:cNvSpPr/>
            <p:nvPr/>
          </p:nvSpPr>
          <p:spPr>
            <a:xfrm>
              <a:off x="11562840" y="-1655640"/>
              <a:ext cx="484200" cy="362520"/>
            </a:xfrm>
            <a:custGeom>
              <a:avLst/>
              <a:gdLst/>
              <a:ahLst/>
              <a:rect l="0" t="0" r="r" b="b"/>
              <a:pathLst>
                <a:path w="1345" h="1007">
                  <a:moveTo>
                    <a:pt x="200" y="839"/>
                  </a:moveTo>
                  <a:lnTo>
                    <a:pt x="1145" y="839"/>
                  </a:lnTo>
                  <a:lnTo>
                    <a:pt x="1145" y="1006"/>
                  </a:lnTo>
                  <a:lnTo>
                    <a:pt x="200" y="1006"/>
                  </a:lnTo>
                  <a:lnTo>
                    <a:pt x="200" y="839"/>
                  </a:lnTo>
                  <a:moveTo>
                    <a:pt x="794" y="122"/>
                  </a:moveTo>
                  <a:cubicBezTo>
                    <a:pt x="794" y="189"/>
                    <a:pt x="739" y="244"/>
                    <a:pt x="672" y="244"/>
                  </a:cubicBezTo>
                  <a:cubicBezTo>
                    <a:pt x="605" y="244"/>
                    <a:pt x="550" y="189"/>
                    <a:pt x="550" y="122"/>
                  </a:cubicBezTo>
                  <a:cubicBezTo>
                    <a:pt x="550" y="55"/>
                    <a:pt x="605" y="0"/>
                    <a:pt x="672" y="0"/>
                  </a:cubicBezTo>
                  <a:cubicBezTo>
                    <a:pt x="739" y="0"/>
                    <a:pt x="794" y="55"/>
                    <a:pt x="794" y="122"/>
                  </a:cubicBezTo>
                  <a:moveTo>
                    <a:pt x="1344" y="532"/>
                  </a:moveTo>
                  <a:cubicBezTo>
                    <a:pt x="1344" y="642"/>
                    <a:pt x="1254" y="731"/>
                    <a:pt x="1145" y="731"/>
                  </a:cubicBezTo>
                  <a:cubicBezTo>
                    <a:pt x="1035" y="731"/>
                    <a:pt x="946" y="642"/>
                    <a:pt x="946" y="532"/>
                  </a:cubicBezTo>
                  <a:cubicBezTo>
                    <a:pt x="946" y="422"/>
                    <a:pt x="1035" y="332"/>
                    <a:pt x="1145" y="332"/>
                  </a:cubicBezTo>
                  <a:cubicBezTo>
                    <a:pt x="1254" y="332"/>
                    <a:pt x="1344" y="422"/>
                    <a:pt x="1344" y="532"/>
                  </a:cubicBezTo>
                  <a:moveTo>
                    <a:pt x="871" y="532"/>
                  </a:moveTo>
                  <a:cubicBezTo>
                    <a:pt x="871" y="642"/>
                    <a:pt x="782" y="731"/>
                    <a:pt x="672" y="731"/>
                  </a:cubicBezTo>
                  <a:cubicBezTo>
                    <a:pt x="562" y="731"/>
                    <a:pt x="473" y="642"/>
                    <a:pt x="473" y="532"/>
                  </a:cubicBezTo>
                  <a:cubicBezTo>
                    <a:pt x="473" y="422"/>
                    <a:pt x="562" y="332"/>
                    <a:pt x="672" y="332"/>
                  </a:cubicBezTo>
                  <a:cubicBezTo>
                    <a:pt x="782" y="332"/>
                    <a:pt x="871" y="422"/>
                    <a:pt x="871" y="532"/>
                  </a:cubicBezTo>
                  <a:moveTo>
                    <a:pt x="398" y="532"/>
                  </a:moveTo>
                  <a:cubicBezTo>
                    <a:pt x="398" y="642"/>
                    <a:pt x="309" y="731"/>
                    <a:pt x="200" y="731"/>
                  </a:cubicBezTo>
                  <a:cubicBezTo>
                    <a:pt x="89" y="731"/>
                    <a:pt x="0" y="642"/>
                    <a:pt x="0" y="532"/>
                  </a:cubicBezTo>
                  <a:cubicBezTo>
                    <a:pt x="0" y="422"/>
                    <a:pt x="89" y="332"/>
                    <a:pt x="200" y="332"/>
                  </a:cubicBezTo>
                  <a:cubicBezTo>
                    <a:pt x="309" y="332"/>
                    <a:pt x="398" y="422"/>
                    <a:pt x="398" y="532"/>
                  </a:cubicBez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  <p:sp>
          <p:nvSpPr>
            <p:cNvPr id="979" name="Freeform 63"/>
            <p:cNvSpPr/>
            <p:nvPr/>
          </p:nvSpPr>
          <p:spPr>
            <a:xfrm>
              <a:off x="11745000" y="-566640"/>
              <a:ext cx="756720" cy="253080"/>
            </a:xfrm>
            <a:custGeom>
              <a:avLst/>
              <a:gdLst/>
              <a:ahLst/>
              <a:rect l="0" t="0" r="r" b="b"/>
              <a:pathLst>
                <a:path w="2102" h="703">
                  <a:moveTo>
                    <a:pt x="1910" y="0"/>
                  </a:moveTo>
                  <a:cubicBezTo>
                    <a:pt x="1829" y="0"/>
                    <a:pt x="1759" y="26"/>
                    <a:pt x="1709" y="80"/>
                  </a:cubicBezTo>
                  <a:cubicBezTo>
                    <a:pt x="1660" y="132"/>
                    <a:pt x="1636" y="204"/>
                    <a:pt x="1636" y="289"/>
                  </a:cubicBezTo>
                  <a:cubicBezTo>
                    <a:pt x="1636" y="374"/>
                    <a:pt x="1660" y="446"/>
                    <a:pt x="1709" y="499"/>
                  </a:cubicBezTo>
                  <a:cubicBezTo>
                    <a:pt x="1759" y="552"/>
                    <a:pt x="1829" y="578"/>
                    <a:pt x="1910" y="578"/>
                  </a:cubicBezTo>
                  <a:cubicBezTo>
                    <a:pt x="1942" y="578"/>
                    <a:pt x="1973" y="573"/>
                    <a:pt x="2002" y="566"/>
                  </a:cubicBezTo>
                  <a:cubicBezTo>
                    <a:pt x="2031" y="556"/>
                    <a:pt x="2059" y="542"/>
                    <a:pt x="2085" y="525"/>
                  </a:cubicBezTo>
                  <a:lnTo>
                    <a:pt x="2100" y="514"/>
                  </a:lnTo>
                  <a:lnTo>
                    <a:pt x="2100" y="495"/>
                  </a:lnTo>
                  <a:lnTo>
                    <a:pt x="2100" y="426"/>
                  </a:lnTo>
                  <a:lnTo>
                    <a:pt x="2100" y="345"/>
                  </a:lnTo>
                  <a:lnTo>
                    <a:pt x="2040" y="401"/>
                  </a:lnTo>
                  <a:cubicBezTo>
                    <a:pt x="2022" y="419"/>
                    <a:pt x="2001" y="432"/>
                    <a:pt x="1981" y="440"/>
                  </a:cubicBezTo>
                  <a:lnTo>
                    <a:pt x="1980" y="440"/>
                  </a:lnTo>
                  <a:cubicBezTo>
                    <a:pt x="1960" y="449"/>
                    <a:pt x="1938" y="453"/>
                    <a:pt x="1914" y="453"/>
                  </a:cubicBezTo>
                  <a:cubicBezTo>
                    <a:pt x="1865" y="453"/>
                    <a:pt x="1835" y="440"/>
                    <a:pt x="1812" y="414"/>
                  </a:cubicBezTo>
                  <a:cubicBezTo>
                    <a:pt x="1790" y="388"/>
                    <a:pt x="1776" y="348"/>
                    <a:pt x="1776" y="289"/>
                  </a:cubicBezTo>
                  <a:cubicBezTo>
                    <a:pt x="1776" y="230"/>
                    <a:pt x="1790" y="190"/>
                    <a:pt x="1812" y="165"/>
                  </a:cubicBezTo>
                  <a:cubicBezTo>
                    <a:pt x="1835" y="139"/>
                    <a:pt x="1865" y="125"/>
                    <a:pt x="1914" y="125"/>
                  </a:cubicBezTo>
                  <a:cubicBezTo>
                    <a:pt x="1938" y="125"/>
                    <a:pt x="1960" y="130"/>
                    <a:pt x="1980" y="138"/>
                  </a:cubicBezTo>
                  <a:lnTo>
                    <a:pt x="1981" y="138"/>
                  </a:lnTo>
                  <a:cubicBezTo>
                    <a:pt x="2001" y="147"/>
                    <a:pt x="2022" y="160"/>
                    <a:pt x="2040" y="177"/>
                  </a:cubicBezTo>
                  <a:lnTo>
                    <a:pt x="2100" y="233"/>
                  </a:lnTo>
                  <a:lnTo>
                    <a:pt x="2100" y="152"/>
                  </a:lnTo>
                  <a:lnTo>
                    <a:pt x="2101" y="64"/>
                  </a:lnTo>
                  <a:cubicBezTo>
                    <a:pt x="2070" y="42"/>
                    <a:pt x="2033" y="23"/>
                    <a:pt x="2002" y="14"/>
                  </a:cubicBezTo>
                  <a:cubicBezTo>
                    <a:pt x="1973" y="6"/>
                    <a:pt x="1942" y="0"/>
                    <a:pt x="1910" y="0"/>
                  </a:cubicBezTo>
                  <a:moveTo>
                    <a:pt x="0" y="9"/>
                  </a:moveTo>
                  <a:lnTo>
                    <a:pt x="0" y="349"/>
                  </a:lnTo>
                  <a:cubicBezTo>
                    <a:pt x="0" y="419"/>
                    <a:pt x="17" y="478"/>
                    <a:pt x="57" y="518"/>
                  </a:cubicBezTo>
                  <a:cubicBezTo>
                    <a:pt x="97" y="559"/>
                    <a:pt x="154" y="578"/>
                    <a:pt x="222" y="578"/>
                  </a:cubicBezTo>
                  <a:cubicBezTo>
                    <a:pt x="290" y="578"/>
                    <a:pt x="348" y="559"/>
                    <a:pt x="387" y="518"/>
                  </a:cubicBezTo>
                  <a:cubicBezTo>
                    <a:pt x="427" y="478"/>
                    <a:pt x="444" y="419"/>
                    <a:pt x="444" y="349"/>
                  </a:cubicBezTo>
                  <a:lnTo>
                    <a:pt x="444" y="45"/>
                  </a:lnTo>
                  <a:lnTo>
                    <a:pt x="444" y="9"/>
                  </a:lnTo>
                  <a:lnTo>
                    <a:pt x="306" y="9"/>
                  </a:lnTo>
                  <a:lnTo>
                    <a:pt x="306" y="45"/>
                  </a:lnTo>
                  <a:lnTo>
                    <a:pt x="306" y="341"/>
                  </a:lnTo>
                  <a:cubicBezTo>
                    <a:pt x="306" y="389"/>
                    <a:pt x="298" y="419"/>
                    <a:pt x="287" y="432"/>
                  </a:cubicBezTo>
                  <a:cubicBezTo>
                    <a:pt x="276" y="445"/>
                    <a:pt x="258" y="454"/>
                    <a:pt x="222" y="454"/>
                  </a:cubicBezTo>
                  <a:cubicBezTo>
                    <a:pt x="186" y="454"/>
                    <a:pt x="168" y="445"/>
                    <a:pt x="157" y="432"/>
                  </a:cubicBezTo>
                  <a:cubicBezTo>
                    <a:pt x="147" y="419"/>
                    <a:pt x="137" y="389"/>
                    <a:pt x="137" y="341"/>
                  </a:cubicBezTo>
                  <a:lnTo>
                    <a:pt x="137" y="45"/>
                  </a:lnTo>
                  <a:lnTo>
                    <a:pt x="137" y="9"/>
                  </a:lnTo>
                  <a:lnTo>
                    <a:pt x="0" y="9"/>
                  </a:lnTo>
                  <a:moveTo>
                    <a:pt x="666" y="9"/>
                  </a:moveTo>
                  <a:lnTo>
                    <a:pt x="666" y="45"/>
                  </a:lnTo>
                  <a:lnTo>
                    <a:pt x="666" y="532"/>
                  </a:lnTo>
                  <a:lnTo>
                    <a:pt x="666" y="568"/>
                  </a:lnTo>
                  <a:lnTo>
                    <a:pt x="701" y="568"/>
                  </a:lnTo>
                  <a:lnTo>
                    <a:pt x="767" y="568"/>
                  </a:lnTo>
                  <a:lnTo>
                    <a:pt x="803" y="568"/>
                  </a:lnTo>
                  <a:lnTo>
                    <a:pt x="803" y="532"/>
                  </a:lnTo>
                  <a:lnTo>
                    <a:pt x="803" y="362"/>
                  </a:lnTo>
                  <a:lnTo>
                    <a:pt x="839" y="362"/>
                  </a:lnTo>
                  <a:cubicBezTo>
                    <a:pt x="860" y="362"/>
                    <a:pt x="873" y="366"/>
                    <a:pt x="880" y="371"/>
                  </a:cubicBezTo>
                  <a:lnTo>
                    <a:pt x="881" y="371"/>
                  </a:lnTo>
                  <a:cubicBezTo>
                    <a:pt x="887" y="376"/>
                    <a:pt x="901" y="392"/>
                    <a:pt x="916" y="423"/>
                  </a:cubicBezTo>
                  <a:lnTo>
                    <a:pt x="979" y="549"/>
                  </a:lnTo>
                  <a:lnTo>
                    <a:pt x="989" y="568"/>
                  </a:lnTo>
                  <a:lnTo>
                    <a:pt x="1010" y="568"/>
                  </a:lnTo>
                  <a:lnTo>
                    <a:pt x="1081" y="568"/>
                  </a:lnTo>
                  <a:lnTo>
                    <a:pt x="1139" y="568"/>
                  </a:lnTo>
                  <a:lnTo>
                    <a:pt x="1113" y="517"/>
                  </a:lnTo>
                  <a:lnTo>
                    <a:pt x="1046" y="384"/>
                  </a:lnTo>
                  <a:cubicBezTo>
                    <a:pt x="1032" y="355"/>
                    <a:pt x="1017" y="331"/>
                    <a:pt x="1001" y="312"/>
                  </a:cubicBezTo>
                  <a:lnTo>
                    <a:pt x="1000" y="312"/>
                  </a:lnTo>
                  <a:cubicBezTo>
                    <a:pt x="1000" y="311"/>
                    <a:pt x="999" y="310"/>
                    <a:pt x="998" y="309"/>
                  </a:cubicBezTo>
                  <a:cubicBezTo>
                    <a:pt x="1008" y="301"/>
                    <a:pt x="1016" y="292"/>
                    <a:pt x="1023" y="282"/>
                  </a:cubicBezTo>
                  <a:cubicBezTo>
                    <a:pt x="1024" y="282"/>
                    <a:pt x="1024" y="282"/>
                    <a:pt x="1024" y="282"/>
                  </a:cubicBezTo>
                  <a:cubicBezTo>
                    <a:pt x="1043" y="255"/>
                    <a:pt x="1052" y="220"/>
                    <a:pt x="1052" y="185"/>
                  </a:cubicBezTo>
                  <a:cubicBezTo>
                    <a:pt x="1052" y="131"/>
                    <a:pt x="1034" y="84"/>
                    <a:pt x="998" y="53"/>
                  </a:cubicBezTo>
                  <a:cubicBezTo>
                    <a:pt x="961" y="22"/>
                    <a:pt x="911" y="9"/>
                    <a:pt x="850" y="9"/>
                  </a:cubicBezTo>
                  <a:lnTo>
                    <a:pt x="701" y="9"/>
                  </a:lnTo>
                  <a:lnTo>
                    <a:pt x="666" y="9"/>
                  </a:lnTo>
                  <a:moveTo>
                    <a:pt x="1299" y="499"/>
                  </a:moveTo>
                  <a:cubicBezTo>
                    <a:pt x="1299" y="538"/>
                    <a:pt x="1291" y="561"/>
                    <a:pt x="1288" y="566"/>
                  </a:cubicBezTo>
                  <a:cubicBezTo>
                    <a:pt x="1284" y="571"/>
                    <a:pt x="1277" y="575"/>
                    <a:pt x="1254" y="575"/>
                  </a:cubicBezTo>
                  <a:lnTo>
                    <a:pt x="1234" y="575"/>
                  </a:lnTo>
                  <a:lnTo>
                    <a:pt x="1199" y="575"/>
                  </a:lnTo>
                  <a:lnTo>
                    <a:pt x="1199" y="612"/>
                  </a:lnTo>
                  <a:lnTo>
                    <a:pt x="1199" y="667"/>
                  </a:lnTo>
                  <a:lnTo>
                    <a:pt x="1199" y="702"/>
                  </a:lnTo>
                  <a:lnTo>
                    <a:pt x="1234" y="702"/>
                  </a:lnTo>
                  <a:lnTo>
                    <a:pt x="1259" y="702"/>
                  </a:lnTo>
                  <a:cubicBezTo>
                    <a:pt x="1315" y="702"/>
                    <a:pt x="1363" y="686"/>
                    <a:pt x="1394" y="650"/>
                  </a:cubicBezTo>
                  <a:cubicBezTo>
                    <a:pt x="1424" y="614"/>
                    <a:pt x="1436" y="562"/>
                    <a:pt x="1436" y="499"/>
                  </a:cubicBezTo>
                  <a:lnTo>
                    <a:pt x="1436" y="45"/>
                  </a:lnTo>
                  <a:lnTo>
                    <a:pt x="1436" y="9"/>
                  </a:lnTo>
                  <a:lnTo>
                    <a:pt x="1400" y="9"/>
                  </a:lnTo>
                  <a:lnTo>
                    <a:pt x="1299" y="9"/>
                  </a:lnTo>
                  <a:lnTo>
                    <a:pt x="1299" y="499"/>
                  </a:lnTo>
                  <a:moveTo>
                    <a:pt x="803" y="134"/>
                  </a:moveTo>
                  <a:lnTo>
                    <a:pt x="850" y="134"/>
                  </a:lnTo>
                  <a:cubicBezTo>
                    <a:pt x="877" y="134"/>
                    <a:pt x="891" y="140"/>
                    <a:pt x="898" y="147"/>
                  </a:cubicBezTo>
                  <a:cubicBezTo>
                    <a:pt x="906" y="154"/>
                    <a:pt x="911" y="163"/>
                    <a:pt x="911" y="185"/>
                  </a:cubicBezTo>
                  <a:cubicBezTo>
                    <a:pt x="911" y="207"/>
                    <a:pt x="906" y="217"/>
                    <a:pt x="898" y="224"/>
                  </a:cubicBezTo>
                  <a:cubicBezTo>
                    <a:pt x="891" y="231"/>
                    <a:pt x="877" y="237"/>
                    <a:pt x="850" y="237"/>
                  </a:cubicBezTo>
                  <a:lnTo>
                    <a:pt x="803" y="237"/>
                  </a:lnTo>
                  <a:lnTo>
                    <a:pt x="803" y="134"/>
                  </a:ln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</p:grpSp>
      <p:grpSp>
        <p:nvGrpSpPr>
          <p:cNvPr id="980" name="Group 64"/>
          <p:cNvGrpSpPr/>
          <p:nvPr/>
        </p:nvGrpSpPr>
        <p:grpSpPr>
          <a:xfrm>
            <a:off x="10943640" y="1455480"/>
            <a:ext cx="3648960" cy="1640160"/>
            <a:chOff x="10943640" y="1455480"/>
            <a:chExt cx="3648960" cy="1640160"/>
          </a:xfrm>
        </p:grpSpPr>
        <p:sp>
          <p:nvSpPr>
            <p:cNvPr id="981" name="Freeform 65"/>
            <p:cNvSpPr/>
            <p:nvPr/>
          </p:nvSpPr>
          <p:spPr>
            <a:xfrm>
              <a:off x="12101400" y="2586600"/>
              <a:ext cx="2491560" cy="509400"/>
            </a:xfrm>
            <a:custGeom>
              <a:avLst/>
              <a:gdLst/>
              <a:ahLst/>
              <a:rect l="0" t="0" r="r" b="b"/>
              <a:pathLst>
                <a:path w="6921" h="1415">
                  <a:moveTo>
                    <a:pt x="5744" y="0"/>
                  </a:moveTo>
                  <a:lnTo>
                    <a:pt x="4585" y="1011"/>
                  </a:lnTo>
                  <a:lnTo>
                    <a:pt x="607" y="1011"/>
                  </a:lnTo>
                  <a:cubicBezTo>
                    <a:pt x="567" y="885"/>
                    <a:pt x="450" y="793"/>
                    <a:pt x="311" y="793"/>
                  </a:cubicBezTo>
                  <a:cubicBezTo>
                    <a:pt x="139" y="793"/>
                    <a:pt x="0" y="931"/>
                    <a:pt x="0" y="1103"/>
                  </a:cubicBezTo>
                  <a:cubicBezTo>
                    <a:pt x="0" y="1274"/>
                    <a:pt x="139" y="1414"/>
                    <a:pt x="311" y="1414"/>
                  </a:cubicBezTo>
                  <a:cubicBezTo>
                    <a:pt x="450" y="1414"/>
                    <a:pt x="567" y="1321"/>
                    <a:pt x="607" y="1195"/>
                  </a:cubicBezTo>
                  <a:lnTo>
                    <a:pt x="4654" y="1195"/>
                  </a:lnTo>
                  <a:lnTo>
                    <a:pt x="5812" y="184"/>
                  </a:lnTo>
                  <a:lnTo>
                    <a:pt x="6827" y="184"/>
                  </a:lnTo>
                  <a:cubicBezTo>
                    <a:pt x="6828" y="184"/>
                    <a:pt x="6831" y="184"/>
                    <a:pt x="6834" y="184"/>
                  </a:cubicBezTo>
                  <a:cubicBezTo>
                    <a:pt x="6881" y="180"/>
                    <a:pt x="6920" y="140"/>
                    <a:pt x="6920" y="91"/>
                  </a:cubicBezTo>
                  <a:cubicBezTo>
                    <a:pt x="6920" y="43"/>
                    <a:pt x="6881" y="4"/>
                    <a:pt x="6834" y="0"/>
                  </a:cubicBezTo>
                  <a:lnTo>
                    <a:pt x="6827" y="0"/>
                  </a:lnTo>
                  <a:lnTo>
                    <a:pt x="5744" y="0"/>
                  </a:lnTo>
                  <a:moveTo>
                    <a:pt x="311" y="971"/>
                  </a:moveTo>
                  <a:cubicBezTo>
                    <a:pt x="384" y="971"/>
                    <a:pt x="445" y="1030"/>
                    <a:pt x="445" y="1103"/>
                  </a:cubicBezTo>
                  <a:cubicBezTo>
                    <a:pt x="445" y="1176"/>
                    <a:pt x="385" y="1236"/>
                    <a:pt x="311" y="1236"/>
                  </a:cubicBezTo>
                  <a:cubicBezTo>
                    <a:pt x="237" y="1236"/>
                    <a:pt x="177" y="1176"/>
                    <a:pt x="177" y="1103"/>
                  </a:cubicBezTo>
                  <a:cubicBezTo>
                    <a:pt x="177" y="1030"/>
                    <a:pt x="237" y="971"/>
                    <a:pt x="311" y="971"/>
                  </a:cubicBez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  <p:sp>
          <p:nvSpPr>
            <p:cNvPr id="982" name="Freeform 66"/>
            <p:cNvSpPr/>
            <p:nvPr/>
          </p:nvSpPr>
          <p:spPr>
            <a:xfrm>
              <a:off x="11571480" y="1908000"/>
              <a:ext cx="550440" cy="754200"/>
            </a:xfrm>
            <a:custGeom>
              <a:avLst/>
              <a:gdLst/>
              <a:ahLst/>
              <a:rect l="0" t="0" r="r" b="b"/>
              <a:pathLst>
                <a:path w="1529" h="2095">
                  <a:moveTo>
                    <a:pt x="218" y="1"/>
                  </a:moveTo>
                  <a:cubicBezTo>
                    <a:pt x="98" y="0"/>
                    <a:pt x="0" y="97"/>
                    <a:pt x="0" y="216"/>
                  </a:cubicBezTo>
                  <a:lnTo>
                    <a:pt x="0" y="263"/>
                  </a:lnTo>
                  <a:lnTo>
                    <a:pt x="0" y="1831"/>
                  </a:lnTo>
                  <a:lnTo>
                    <a:pt x="0" y="1878"/>
                  </a:lnTo>
                  <a:cubicBezTo>
                    <a:pt x="0" y="1997"/>
                    <a:pt x="96" y="2094"/>
                    <a:pt x="216" y="2094"/>
                  </a:cubicBezTo>
                  <a:lnTo>
                    <a:pt x="263" y="2094"/>
                  </a:lnTo>
                  <a:lnTo>
                    <a:pt x="1528" y="2094"/>
                  </a:lnTo>
                  <a:lnTo>
                    <a:pt x="1528" y="1991"/>
                  </a:lnTo>
                  <a:lnTo>
                    <a:pt x="1528" y="1944"/>
                  </a:lnTo>
                  <a:cubicBezTo>
                    <a:pt x="1528" y="1828"/>
                    <a:pt x="1436" y="1733"/>
                    <a:pt x="1322" y="1728"/>
                  </a:cubicBezTo>
                  <a:lnTo>
                    <a:pt x="441" y="1728"/>
                  </a:lnTo>
                  <a:lnTo>
                    <a:pt x="441" y="1168"/>
                  </a:lnTo>
                  <a:lnTo>
                    <a:pt x="983" y="1168"/>
                  </a:lnTo>
                  <a:lnTo>
                    <a:pt x="1031" y="1168"/>
                  </a:lnTo>
                  <a:cubicBezTo>
                    <a:pt x="1151" y="1168"/>
                    <a:pt x="1248" y="1073"/>
                    <a:pt x="1248" y="952"/>
                  </a:cubicBezTo>
                  <a:lnTo>
                    <a:pt x="1248" y="906"/>
                  </a:lnTo>
                  <a:lnTo>
                    <a:pt x="1248" y="799"/>
                  </a:lnTo>
                  <a:lnTo>
                    <a:pt x="441" y="799"/>
                  </a:lnTo>
                  <a:lnTo>
                    <a:pt x="441" y="369"/>
                  </a:lnTo>
                  <a:lnTo>
                    <a:pt x="1325" y="369"/>
                  </a:lnTo>
                  <a:cubicBezTo>
                    <a:pt x="1437" y="361"/>
                    <a:pt x="1528" y="270"/>
                    <a:pt x="1528" y="155"/>
                  </a:cubicBezTo>
                  <a:lnTo>
                    <a:pt x="1528" y="108"/>
                  </a:lnTo>
                  <a:lnTo>
                    <a:pt x="1528" y="1"/>
                  </a:lnTo>
                  <a:lnTo>
                    <a:pt x="266" y="1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83" name="Freeform 67"/>
            <p:cNvSpPr/>
            <p:nvPr/>
          </p:nvSpPr>
          <p:spPr>
            <a:xfrm>
              <a:off x="12136680" y="1908000"/>
              <a:ext cx="591120" cy="753840"/>
            </a:xfrm>
            <a:custGeom>
              <a:avLst/>
              <a:gdLst/>
              <a:ahLst/>
              <a:rect l="0" t="0" r="r" b="b"/>
              <a:pathLst>
                <a:path w="1642" h="2094">
                  <a:moveTo>
                    <a:pt x="216" y="1"/>
                  </a:moveTo>
                  <a:cubicBezTo>
                    <a:pt x="101" y="0"/>
                    <a:pt x="8" y="89"/>
                    <a:pt x="0" y="202"/>
                  </a:cubicBezTo>
                  <a:lnTo>
                    <a:pt x="0" y="368"/>
                  </a:lnTo>
                  <a:lnTo>
                    <a:pt x="602" y="368"/>
                  </a:lnTo>
                  <a:lnTo>
                    <a:pt x="602" y="2093"/>
                  </a:lnTo>
                  <a:lnTo>
                    <a:pt x="1038" y="2093"/>
                  </a:lnTo>
                  <a:lnTo>
                    <a:pt x="1038" y="368"/>
                  </a:lnTo>
                  <a:lnTo>
                    <a:pt x="1641" y="368"/>
                  </a:lnTo>
                  <a:lnTo>
                    <a:pt x="1641" y="264"/>
                  </a:lnTo>
                  <a:lnTo>
                    <a:pt x="1641" y="218"/>
                  </a:lnTo>
                  <a:cubicBezTo>
                    <a:pt x="1641" y="98"/>
                    <a:pt x="1544" y="1"/>
                    <a:pt x="1425" y="1"/>
                  </a:cubicBezTo>
                  <a:lnTo>
                    <a:pt x="1379" y="1"/>
                  </a:lnTo>
                  <a:lnTo>
                    <a:pt x="263" y="1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84" name="Freeform 68"/>
            <p:cNvSpPr/>
            <p:nvPr/>
          </p:nvSpPr>
          <p:spPr>
            <a:xfrm>
              <a:off x="13369680" y="1909080"/>
              <a:ext cx="158040" cy="752760"/>
            </a:xfrm>
            <a:custGeom>
              <a:avLst/>
              <a:gdLst/>
              <a:ahLst/>
              <a:rect l="0" t="0" r="r" b="b"/>
              <a:pathLst>
                <a:path w="439" h="2091">
                  <a:moveTo>
                    <a:pt x="203" y="0"/>
                  </a:moveTo>
                  <a:cubicBezTo>
                    <a:pt x="90" y="8"/>
                    <a:pt x="0" y="100"/>
                    <a:pt x="0" y="215"/>
                  </a:cubicBezTo>
                  <a:lnTo>
                    <a:pt x="0" y="263"/>
                  </a:lnTo>
                  <a:lnTo>
                    <a:pt x="0" y="2090"/>
                  </a:lnTo>
                  <a:lnTo>
                    <a:pt x="438" y="2090"/>
                  </a:lnTo>
                  <a:lnTo>
                    <a:pt x="438" y="0"/>
                  </a:lnTo>
                  <a:lnTo>
                    <a:pt x="266" y="0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85" name="Freeform 69"/>
            <p:cNvSpPr/>
            <p:nvPr/>
          </p:nvSpPr>
          <p:spPr>
            <a:xfrm>
              <a:off x="13569120" y="1909080"/>
              <a:ext cx="156960" cy="953280"/>
            </a:xfrm>
            <a:custGeom>
              <a:avLst/>
              <a:gdLst/>
              <a:ahLst/>
              <a:rect l="0" t="0" r="r" b="b"/>
              <a:pathLst>
                <a:path w="436" h="2648">
                  <a:moveTo>
                    <a:pt x="217" y="0"/>
                  </a:moveTo>
                  <a:cubicBezTo>
                    <a:pt x="97" y="0"/>
                    <a:pt x="0" y="96"/>
                    <a:pt x="0" y="216"/>
                  </a:cubicBezTo>
                  <a:lnTo>
                    <a:pt x="0" y="263"/>
                  </a:lnTo>
                  <a:lnTo>
                    <a:pt x="0" y="2647"/>
                  </a:lnTo>
                  <a:lnTo>
                    <a:pt x="172" y="2647"/>
                  </a:lnTo>
                  <a:lnTo>
                    <a:pt x="219" y="2647"/>
                  </a:lnTo>
                  <a:cubicBezTo>
                    <a:pt x="340" y="2647"/>
                    <a:pt x="435" y="2551"/>
                    <a:pt x="435" y="2431"/>
                  </a:cubicBezTo>
                  <a:lnTo>
                    <a:pt x="435" y="2384"/>
                  </a:lnTo>
                  <a:lnTo>
                    <a:pt x="435" y="0"/>
                  </a:lnTo>
                  <a:lnTo>
                    <a:pt x="265" y="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86" name="Freeform 70"/>
            <p:cNvSpPr/>
            <p:nvPr/>
          </p:nvSpPr>
          <p:spPr>
            <a:xfrm>
              <a:off x="13295520" y="1455480"/>
              <a:ext cx="506520" cy="379080"/>
            </a:xfrm>
            <a:custGeom>
              <a:avLst/>
              <a:gdLst/>
              <a:ahLst/>
              <a:rect l="0" t="0" r="r" b="b"/>
              <a:pathLst>
                <a:path w="1407" h="1053">
                  <a:moveTo>
                    <a:pt x="208" y="877"/>
                  </a:moveTo>
                  <a:lnTo>
                    <a:pt x="1198" y="877"/>
                  </a:lnTo>
                  <a:lnTo>
                    <a:pt x="1198" y="1052"/>
                  </a:lnTo>
                  <a:lnTo>
                    <a:pt x="208" y="1052"/>
                  </a:lnTo>
                  <a:lnTo>
                    <a:pt x="208" y="877"/>
                  </a:lnTo>
                  <a:moveTo>
                    <a:pt x="830" y="128"/>
                  </a:moveTo>
                  <a:cubicBezTo>
                    <a:pt x="830" y="198"/>
                    <a:pt x="773" y="255"/>
                    <a:pt x="703" y="255"/>
                  </a:cubicBezTo>
                  <a:cubicBezTo>
                    <a:pt x="632" y="255"/>
                    <a:pt x="575" y="198"/>
                    <a:pt x="575" y="128"/>
                  </a:cubicBezTo>
                  <a:cubicBezTo>
                    <a:pt x="575" y="57"/>
                    <a:pt x="632" y="0"/>
                    <a:pt x="703" y="0"/>
                  </a:cubicBezTo>
                  <a:cubicBezTo>
                    <a:pt x="773" y="0"/>
                    <a:pt x="830" y="57"/>
                    <a:pt x="830" y="128"/>
                  </a:cubicBezTo>
                  <a:moveTo>
                    <a:pt x="1406" y="556"/>
                  </a:moveTo>
                  <a:cubicBezTo>
                    <a:pt x="1406" y="671"/>
                    <a:pt x="1312" y="764"/>
                    <a:pt x="1197" y="764"/>
                  </a:cubicBezTo>
                  <a:cubicBezTo>
                    <a:pt x="1081" y="764"/>
                    <a:pt x="989" y="671"/>
                    <a:pt x="989" y="556"/>
                  </a:cubicBezTo>
                  <a:cubicBezTo>
                    <a:pt x="989" y="441"/>
                    <a:pt x="1081" y="347"/>
                    <a:pt x="1197" y="347"/>
                  </a:cubicBezTo>
                  <a:cubicBezTo>
                    <a:pt x="1312" y="347"/>
                    <a:pt x="1406" y="441"/>
                    <a:pt x="1406" y="556"/>
                  </a:cubicBezTo>
                  <a:moveTo>
                    <a:pt x="911" y="556"/>
                  </a:moveTo>
                  <a:cubicBezTo>
                    <a:pt x="911" y="671"/>
                    <a:pt x="818" y="764"/>
                    <a:pt x="703" y="764"/>
                  </a:cubicBezTo>
                  <a:cubicBezTo>
                    <a:pt x="588" y="764"/>
                    <a:pt x="495" y="671"/>
                    <a:pt x="495" y="556"/>
                  </a:cubicBezTo>
                  <a:cubicBezTo>
                    <a:pt x="495" y="441"/>
                    <a:pt x="588" y="347"/>
                    <a:pt x="703" y="347"/>
                  </a:cubicBezTo>
                  <a:cubicBezTo>
                    <a:pt x="818" y="347"/>
                    <a:pt x="911" y="441"/>
                    <a:pt x="911" y="556"/>
                  </a:cubicBezTo>
                  <a:moveTo>
                    <a:pt x="417" y="556"/>
                  </a:moveTo>
                  <a:cubicBezTo>
                    <a:pt x="417" y="671"/>
                    <a:pt x="323" y="764"/>
                    <a:pt x="208" y="764"/>
                  </a:cubicBezTo>
                  <a:cubicBezTo>
                    <a:pt x="93" y="764"/>
                    <a:pt x="0" y="671"/>
                    <a:pt x="0" y="556"/>
                  </a:cubicBezTo>
                  <a:cubicBezTo>
                    <a:pt x="0" y="441"/>
                    <a:pt x="93" y="347"/>
                    <a:pt x="208" y="347"/>
                  </a:cubicBezTo>
                  <a:cubicBezTo>
                    <a:pt x="323" y="347"/>
                    <a:pt x="417" y="441"/>
                    <a:pt x="417" y="556"/>
                  </a:cubicBez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  <p:sp>
          <p:nvSpPr>
            <p:cNvPr id="987" name="Freeform 71"/>
            <p:cNvSpPr/>
            <p:nvPr/>
          </p:nvSpPr>
          <p:spPr>
            <a:xfrm>
              <a:off x="10943640" y="2516760"/>
              <a:ext cx="2584080" cy="569160"/>
            </a:xfrm>
            <a:custGeom>
              <a:avLst/>
              <a:gdLst/>
              <a:ahLst/>
              <a:rect l="0" t="0" r="r" b="b"/>
              <a:pathLst>
                <a:path w="7178" h="1581">
                  <a:moveTo>
                    <a:pt x="791" y="0"/>
                  </a:moveTo>
                  <a:cubicBezTo>
                    <a:pt x="355" y="0"/>
                    <a:pt x="0" y="354"/>
                    <a:pt x="0" y="790"/>
                  </a:cubicBezTo>
                  <a:cubicBezTo>
                    <a:pt x="0" y="1227"/>
                    <a:pt x="355" y="1580"/>
                    <a:pt x="791" y="1580"/>
                  </a:cubicBezTo>
                  <a:cubicBezTo>
                    <a:pt x="1167" y="1580"/>
                    <a:pt x="1483" y="1316"/>
                    <a:pt x="1562" y="963"/>
                  </a:cubicBezTo>
                  <a:lnTo>
                    <a:pt x="7177" y="963"/>
                  </a:lnTo>
                  <a:lnTo>
                    <a:pt x="7177" y="615"/>
                  </a:lnTo>
                  <a:lnTo>
                    <a:pt x="1561" y="615"/>
                  </a:lnTo>
                  <a:cubicBezTo>
                    <a:pt x="1480" y="263"/>
                    <a:pt x="1167" y="0"/>
                    <a:pt x="791" y="0"/>
                  </a:cubicBezTo>
                  <a:moveTo>
                    <a:pt x="791" y="333"/>
                  </a:moveTo>
                  <a:cubicBezTo>
                    <a:pt x="1043" y="333"/>
                    <a:pt x="1246" y="538"/>
                    <a:pt x="1246" y="790"/>
                  </a:cubicBezTo>
                  <a:cubicBezTo>
                    <a:pt x="1246" y="1042"/>
                    <a:pt x="1043" y="1243"/>
                    <a:pt x="791" y="1243"/>
                  </a:cubicBezTo>
                  <a:cubicBezTo>
                    <a:pt x="539" y="1243"/>
                    <a:pt x="335" y="1042"/>
                    <a:pt x="335" y="790"/>
                  </a:cubicBezTo>
                  <a:cubicBezTo>
                    <a:pt x="335" y="538"/>
                    <a:pt x="540" y="333"/>
                    <a:pt x="791" y="333"/>
                  </a:cubicBez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  <p:sp>
          <p:nvSpPr>
            <p:cNvPr id="988" name="Freeform 72"/>
            <p:cNvSpPr/>
            <p:nvPr/>
          </p:nvSpPr>
          <p:spPr>
            <a:xfrm>
              <a:off x="12735000" y="1881720"/>
              <a:ext cx="608760" cy="787320"/>
            </a:xfrm>
            <a:custGeom>
              <a:avLst/>
              <a:gdLst/>
              <a:ahLst/>
              <a:rect l="0" t="0" r="r" b="b"/>
              <a:pathLst>
                <a:path w="1691" h="2187">
                  <a:moveTo>
                    <a:pt x="912" y="1811"/>
                  </a:moveTo>
                  <a:cubicBezTo>
                    <a:pt x="692" y="1820"/>
                    <a:pt x="561" y="1727"/>
                    <a:pt x="499" y="1634"/>
                  </a:cubicBezTo>
                  <a:cubicBezTo>
                    <a:pt x="405" y="1492"/>
                    <a:pt x="340" y="1488"/>
                    <a:pt x="273" y="1488"/>
                  </a:cubicBezTo>
                  <a:lnTo>
                    <a:pt x="30" y="1488"/>
                  </a:lnTo>
                  <a:cubicBezTo>
                    <a:pt x="30" y="2019"/>
                    <a:pt x="493" y="2169"/>
                    <a:pt x="850" y="2178"/>
                  </a:cubicBezTo>
                  <a:cubicBezTo>
                    <a:pt x="1201" y="2186"/>
                    <a:pt x="1690" y="2040"/>
                    <a:pt x="1686" y="1526"/>
                  </a:cubicBezTo>
                  <a:cubicBezTo>
                    <a:pt x="1681" y="998"/>
                    <a:pt x="1241" y="961"/>
                    <a:pt x="954" y="880"/>
                  </a:cubicBezTo>
                  <a:cubicBezTo>
                    <a:pt x="773" y="831"/>
                    <a:pt x="438" y="801"/>
                    <a:pt x="433" y="593"/>
                  </a:cubicBezTo>
                  <a:cubicBezTo>
                    <a:pt x="430" y="454"/>
                    <a:pt x="645" y="368"/>
                    <a:pt x="785" y="362"/>
                  </a:cubicBezTo>
                  <a:cubicBezTo>
                    <a:pt x="996" y="355"/>
                    <a:pt x="1091" y="438"/>
                    <a:pt x="1150" y="527"/>
                  </a:cubicBezTo>
                  <a:cubicBezTo>
                    <a:pt x="1241" y="662"/>
                    <a:pt x="1304" y="668"/>
                    <a:pt x="1369" y="668"/>
                  </a:cubicBezTo>
                  <a:lnTo>
                    <a:pt x="1604" y="668"/>
                  </a:lnTo>
                  <a:cubicBezTo>
                    <a:pt x="1604" y="158"/>
                    <a:pt x="1156" y="16"/>
                    <a:pt x="812" y="7"/>
                  </a:cubicBezTo>
                  <a:cubicBezTo>
                    <a:pt x="473" y="0"/>
                    <a:pt x="0" y="137"/>
                    <a:pt x="4" y="630"/>
                  </a:cubicBezTo>
                  <a:cubicBezTo>
                    <a:pt x="10" y="1136"/>
                    <a:pt x="434" y="1170"/>
                    <a:pt x="735" y="1255"/>
                  </a:cubicBezTo>
                  <a:cubicBezTo>
                    <a:pt x="948" y="1317"/>
                    <a:pt x="1270" y="1352"/>
                    <a:pt x="1275" y="1569"/>
                  </a:cubicBezTo>
                  <a:cubicBezTo>
                    <a:pt x="1278" y="1716"/>
                    <a:pt x="1057" y="1805"/>
                    <a:pt x="912" y="18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989" name="Freeform 73"/>
          <p:cNvSpPr/>
          <p:nvPr/>
        </p:nvSpPr>
        <p:spPr>
          <a:xfrm>
            <a:off x="2375640" y="6955560"/>
            <a:ext cx="864360" cy="248040"/>
          </a:xfrm>
          <a:custGeom>
            <a:avLst/>
            <a:gdLst/>
            <a:ahLst/>
            <a:rect l="0" t="0" r="r" b="b"/>
            <a:pathLst>
              <a:path w="2401" h="689">
                <a:moveTo>
                  <a:pt x="538" y="287"/>
                </a:moveTo>
                <a:cubicBezTo>
                  <a:pt x="518" y="251"/>
                  <a:pt x="485" y="237"/>
                  <a:pt x="446" y="237"/>
                </a:cubicBezTo>
                <a:cubicBezTo>
                  <a:pt x="391" y="237"/>
                  <a:pt x="346" y="277"/>
                  <a:pt x="346" y="344"/>
                </a:cubicBezTo>
                <a:cubicBezTo>
                  <a:pt x="346" y="412"/>
                  <a:pt x="388" y="451"/>
                  <a:pt x="449" y="451"/>
                </a:cubicBezTo>
                <a:cubicBezTo>
                  <a:pt x="487" y="451"/>
                  <a:pt x="520" y="429"/>
                  <a:pt x="539" y="397"/>
                </a:cubicBezTo>
                <a:lnTo>
                  <a:pt x="496" y="375"/>
                </a:lnTo>
                <a:cubicBezTo>
                  <a:pt x="487" y="398"/>
                  <a:pt x="472" y="405"/>
                  <a:pt x="454" y="405"/>
                </a:cubicBezTo>
                <a:cubicBezTo>
                  <a:pt x="422" y="405"/>
                  <a:pt x="408" y="378"/>
                  <a:pt x="408" y="344"/>
                </a:cubicBezTo>
                <a:cubicBezTo>
                  <a:pt x="408" y="309"/>
                  <a:pt x="420" y="283"/>
                  <a:pt x="454" y="283"/>
                </a:cubicBezTo>
                <a:cubicBezTo>
                  <a:pt x="463" y="283"/>
                  <a:pt x="482" y="288"/>
                  <a:pt x="492" y="311"/>
                </a:cubicBezTo>
                <a:lnTo>
                  <a:pt x="538" y="287"/>
                </a:lnTo>
                <a:moveTo>
                  <a:pt x="340" y="287"/>
                </a:moveTo>
                <a:cubicBezTo>
                  <a:pt x="320" y="251"/>
                  <a:pt x="287" y="237"/>
                  <a:pt x="248" y="237"/>
                </a:cubicBezTo>
                <a:cubicBezTo>
                  <a:pt x="193" y="237"/>
                  <a:pt x="148" y="277"/>
                  <a:pt x="148" y="344"/>
                </a:cubicBezTo>
                <a:cubicBezTo>
                  <a:pt x="148" y="412"/>
                  <a:pt x="190" y="451"/>
                  <a:pt x="250" y="451"/>
                </a:cubicBezTo>
                <a:cubicBezTo>
                  <a:pt x="289" y="451"/>
                  <a:pt x="322" y="429"/>
                  <a:pt x="341" y="397"/>
                </a:cubicBezTo>
                <a:lnTo>
                  <a:pt x="298" y="375"/>
                </a:lnTo>
                <a:cubicBezTo>
                  <a:pt x="289" y="398"/>
                  <a:pt x="274" y="405"/>
                  <a:pt x="256" y="405"/>
                </a:cubicBezTo>
                <a:cubicBezTo>
                  <a:pt x="224" y="405"/>
                  <a:pt x="209" y="378"/>
                  <a:pt x="209" y="344"/>
                </a:cubicBezTo>
                <a:cubicBezTo>
                  <a:pt x="209" y="309"/>
                  <a:pt x="222" y="283"/>
                  <a:pt x="256" y="283"/>
                </a:cubicBezTo>
                <a:cubicBezTo>
                  <a:pt x="265" y="283"/>
                  <a:pt x="283" y="288"/>
                  <a:pt x="293" y="311"/>
                </a:cubicBezTo>
                <a:lnTo>
                  <a:pt x="340" y="287"/>
                </a:lnTo>
                <a:moveTo>
                  <a:pt x="343" y="0"/>
                </a:moveTo>
                <a:cubicBezTo>
                  <a:pt x="249" y="0"/>
                  <a:pt x="165" y="35"/>
                  <a:pt x="101" y="99"/>
                </a:cubicBezTo>
                <a:cubicBezTo>
                  <a:pt x="36" y="166"/>
                  <a:pt x="0" y="254"/>
                  <a:pt x="0" y="344"/>
                </a:cubicBezTo>
                <a:cubicBezTo>
                  <a:pt x="0" y="435"/>
                  <a:pt x="35" y="519"/>
                  <a:pt x="101" y="585"/>
                </a:cubicBezTo>
                <a:cubicBezTo>
                  <a:pt x="166" y="651"/>
                  <a:pt x="252" y="688"/>
                  <a:pt x="343" y="688"/>
                </a:cubicBezTo>
                <a:cubicBezTo>
                  <a:pt x="433" y="688"/>
                  <a:pt x="521" y="651"/>
                  <a:pt x="589" y="585"/>
                </a:cubicBezTo>
                <a:cubicBezTo>
                  <a:pt x="653" y="521"/>
                  <a:pt x="687" y="438"/>
                  <a:pt x="687" y="344"/>
                </a:cubicBezTo>
                <a:cubicBezTo>
                  <a:pt x="687" y="250"/>
                  <a:pt x="653" y="165"/>
                  <a:pt x="588" y="100"/>
                </a:cubicBezTo>
                <a:cubicBezTo>
                  <a:pt x="521" y="35"/>
                  <a:pt x="438" y="0"/>
                  <a:pt x="343" y="0"/>
                </a:cubicBezTo>
                <a:moveTo>
                  <a:pt x="344" y="62"/>
                </a:moveTo>
                <a:cubicBezTo>
                  <a:pt x="421" y="62"/>
                  <a:pt x="489" y="91"/>
                  <a:pt x="543" y="144"/>
                </a:cubicBezTo>
                <a:cubicBezTo>
                  <a:pt x="596" y="197"/>
                  <a:pt x="625" y="268"/>
                  <a:pt x="625" y="344"/>
                </a:cubicBezTo>
                <a:cubicBezTo>
                  <a:pt x="625" y="421"/>
                  <a:pt x="597" y="488"/>
                  <a:pt x="545" y="540"/>
                </a:cubicBezTo>
                <a:cubicBezTo>
                  <a:pt x="488" y="595"/>
                  <a:pt x="418" y="624"/>
                  <a:pt x="344" y="624"/>
                </a:cubicBezTo>
                <a:cubicBezTo>
                  <a:pt x="269" y="624"/>
                  <a:pt x="200" y="595"/>
                  <a:pt x="146" y="541"/>
                </a:cubicBezTo>
                <a:cubicBezTo>
                  <a:pt x="93" y="487"/>
                  <a:pt x="63" y="417"/>
                  <a:pt x="63" y="344"/>
                </a:cubicBezTo>
                <a:cubicBezTo>
                  <a:pt x="63" y="269"/>
                  <a:pt x="93" y="198"/>
                  <a:pt x="146" y="144"/>
                </a:cubicBezTo>
                <a:cubicBezTo>
                  <a:pt x="198" y="90"/>
                  <a:pt x="267" y="62"/>
                  <a:pt x="344" y="62"/>
                </a:cubicBezTo>
                <a:moveTo>
                  <a:pt x="1207" y="0"/>
                </a:moveTo>
                <a:cubicBezTo>
                  <a:pt x="1112" y="0"/>
                  <a:pt x="1032" y="33"/>
                  <a:pt x="966" y="100"/>
                </a:cubicBezTo>
                <a:cubicBezTo>
                  <a:pt x="898" y="169"/>
                  <a:pt x="864" y="250"/>
                  <a:pt x="864" y="344"/>
                </a:cubicBezTo>
                <a:cubicBezTo>
                  <a:pt x="864" y="438"/>
                  <a:pt x="898" y="518"/>
                  <a:pt x="966" y="585"/>
                </a:cubicBezTo>
                <a:cubicBezTo>
                  <a:pt x="1034" y="654"/>
                  <a:pt x="1114" y="687"/>
                  <a:pt x="1207" y="687"/>
                </a:cubicBezTo>
                <a:cubicBezTo>
                  <a:pt x="1302" y="687"/>
                  <a:pt x="1383" y="653"/>
                  <a:pt x="1453" y="585"/>
                </a:cubicBezTo>
                <a:cubicBezTo>
                  <a:pt x="1519" y="520"/>
                  <a:pt x="1551" y="440"/>
                  <a:pt x="1551" y="344"/>
                </a:cubicBezTo>
                <a:cubicBezTo>
                  <a:pt x="1551" y="248"/>
                  <a:pt x="1518" y="166"/>
                  <a:pt x="1452" y="100"/>
                </a:cubicBezTo>
                <a:cubicBezTo>
                  <a:pt x="1385" y="33"/>
                  <a:pt x="1304" y="0"/>
                  <a:pt x="1207" y="0"/>
                </a:cubicBezTo>
                <a:moveTo>
                  <a:pt x="1208" y="62"/>
                </a:moveTo>
                <a:cubicBezTo>
                  <a:pt x="1286" y="62"/>
                  <a:pt x="1353" y="89"/>
                  <a:pt x="1407" y="144"/>
                </a:cubicBezTo>
                <a:cubicBezTo>
                  <a:pt x="1462" y="198"/>
                  <a:pt x="1489" y="266"/>
                  <a:pt x="1489" y="344"/>
                </a:cubicBezTo>
                <a:cubicBezTo>
                  <a:pt x="1489" y="422"/>
                  <a:pt x="1463" y="488"/>
                  <a:pt x="1409" y="540"/>
                </a:cubicBezTo>
                <a:cubicBezTo>
                  <a:pt x="1351" y="596"/>
                  <a:pt x="1285" y="624"/>
                  <a:pt x="1208" y="624"/>
                </a:cubicBezTo>
                <a:cubicBezTo>
                  <a:pt x="1132" y="624"/>
                  <a:pt x="1065" y="596"/>
                  <a:pt x="1010" y="541"/>
                </a:cubicBezTo>
                <a:cubicBezTo>
                  <a:pt x="955" y="485"/>
                  <a:pt x="926" y="420"/>
                  <a:pt x="926" y="344"/>
                </a:cubicBezTo>
                <a:cubicBezTo>
                  <a:pt x="926" y="268"/>
                  <a:pt x="955" y="202"/>
                  <a:pt x="1011" y="144"/>
                </a:cubicBezTo>
                <a:cubicBezTo>
                  <a:pt x="1065" y="89"/>
                  <a:pt x="1131" y="62"/>
                  <a:pt x="1208" y="62"/>
                </a:cubicBezTo>
                <a:moveTo>
                  <a:pt x="1256" y="170"/>
                </a:moveTo>
                <a:cubicBezTo>
                  <a:pt x="1256" y="196"/>
                  <a:pt x="1235" y="218"/>
                  <a:pt x="1208" y="218"/>
                </a:cubicBezTo>
                <a:cubicBezTo>
                  <a:pt x="1182" y="218"/>
                  <a:pt x="1160" y="196"/>
                  <a:pt x="1160" y="170"/>
                </a:cubicBezTo>
                <a:cubicBezTo>
                  <a:pt x="1160" y="143"/>
                  <a:pt x="1182" y="122"/>
                  <a:pt x="1208" y="122"/>
                </a:cubicBezTo>
                <a:cubicBezTo>
                  <a:pt x="1235" y="122"/>
                  <a:pt x="1256" y="143"/>
                  <a:pt x="1256" y="170"/>
                </a:cubicBezTo>
                <a:moveTo>
                  <a:pt x="1301" y="259"/>
                </a:moveTo>
                <a:cubicBezTo>
                  <a:pt x="1301" y="247"/>
                  <a:pt x="1291" y="237"/>
                  <a:pt x="1278" y="237"/>
                </a:cubicBezTo>
                <a:lnTo>
                  <a:pt x="1138" y="237"/>
                </a:lnTo>
                <a:cubicBezTo>
                  <a:pt x="1126" y="237"/>
                  <a:pt x="1116" y="247"/>
                  <a:pt x="1116" y="259"/>
                </a:cubicBezTo>
                <a:lnTo>
                  <a:pt x="1116" y="399"/>
                </a:lnTo>
                <a:lnTo>
                  <a:pt x="1154" y="399"/>
                </a:lnTo>
                <a:lnTo>
                  <a:pt x="1154" y="566"/>
                </a:lnTo>
                <a:lnTo>
                  <a:pt x="1261" y="566"/>
                </a:lnTo>
                <a:lnTo>
                  <a:pt x="1261" y="399"/>
                </a:lnTo>
                <a:lnTo>
                  <a:pt x="1301" y="399"/>
                </a:lnTo>
                <a:lnTo>
                  <a:pt x="1301" y="259"/>
                </a:lnTo>
                <a:moveTo>
                  <a:pt x="1908" y="288"/>
                </a:moveTo>
                <a:lnTo>
                  <a:pt x="1878" y="288"/>
                </a:lnTo>
                <a:lnTo>
                  <a:pt x="1945" y="363"/>
                </a:lnTo>
                <a:lnTo>
                  <a:pt x="2012" y="288"/>
                </a:lnTo>
                <a:lnTo>
                  <a:pt x="1988" y="288"/>
                </a:lnTo>
                <a:cubicBezTo>
                  <a:pt x="1993" y="251"/>
                  <a:pt x="2025" y="228"/>
                  <a:pt x="2061" y="230"/>
                </a:cubicBezTo>
                <a:cubicBezTo>
                  <a:pt x="2064" y="231"/>
                  <a:pt x="2065" y="230"/>
                  <a:pt x="2066" y="230"/>
                </a:cubicBezTo>
                <a:cubicBezTo>
                  <a:pt x="2126" y="230"/>
                  <a:pt x="2151" y="277"/>
                  <a:pt x="2153" y="344"/>
                </a:cubicBezTo>
                <a:cubicBezTo>
                  <a:pt x="2154" y="414"/>
                  <a:pt x="2114" y="457"/>
                  <a:pt x="2066" y="456"/>
                </a:cubicBezTo>
                <a:cubicBezTo>
                  <a:pt x="2016" y="455"/>
                  <a:pt x="1997" y="432"/>
                  <a:pt x="1990" y="396"/>
                </a:cubicBezTo>
                <a:lnTo>
                  <a:pt x="1900" y="396"/>
                </a:lnTo>
                <a:cubicBezTo>
                  <a:pt x="1915" y="480"/>
                  <a:pt x="1977" y="528"/>
                  <a:pt x="2065" y="528"/>
                </a:cubicBezTo>
                <a:cubicBezTo>
                  <a:pt x="2163" y="528"/>
                  <a:pt x="2234" y="445"/>
                  <a:pt x="2234" y="344"/>
                </a:cubicBezTo>
                <a:cubicBezTo>
                  <a:pt x="2234" y="235"/>
                  <a:pt x="2164" y="159"/>
                  <a:pt x="2065" y="159"/>
                </a:cubicBezTo>
                <a:cubicBezTo>
                  <a:pt x="2061" y="159"/>
                  <a:pt x="2058" y="159"/>
                  <a:pt x="2056" y="159"/>
                </a:cubicBezTo>
                <a:cubicBezTo>
                  <a:pt x="2055" y="159"/>
                  <a:pt x="2054" y="159"/>
                  <a:pt x="2054" y="159"/>
                </a:cubicBezTo>
                <a:cubicBezTo>
                  <a:pt x="1992" y="160"/>
                  <a:pt x="1908" y="204"/>
                  <a:pt x="1908" y="288"/>
                </a:cubicBezTo>
                <a:moveTo>
                  <a:pt x="2048" y="0"/>
                </a:moveTo>
                <a:cubicBezTo>
                  <a:pt x="1863" y="6"/>
                  <a:pt x="1713" y="158"/>
                  <a:pt x="1713" y="344"/>
                </a:cubicBezTo>
                <a:cubicBezTo>
                  <a:pt x="1713" y="534"/>
                  <a:pt x="1867" y="687"/>
                  <a:pt x="2057" y="687"/>
                </a:cubicBezTo>
                <a:cubicBezTo>
                  <a:pt x="2247" y="687"/>
                  <a:pt x="2400" y="534"/>
                  <a:pt x="2400" y="344"/>
                </a:cubicBezTo>
                <a:cubicBezTo>
                  <a:pt x="2400" y="154"/>
                  <a:pt x="2246" y="0"/>
                  <a:pt x="2057" y="0"/>
                </a:cubicBezTo>
                <a:cubicBezTo>
                  <a:pt x="2054" y="0"/>
                  <a:pt x="2050" y="0"/>
                  <a:pt x="2048" y="0"/>
                </a:cubicBezTo>
                <a:moveTo>
                  <a:pt x="2047" y="60"/>
                </a:moveTo>
                <a:cubicBezTo>
                  <a:pt x="2050" y="60"/>
                  <a:pt x="2054" y="60"/>
                  <a:pt x="2057" y="60"/>
                </a:cubicBezTo>
                <a:cubicBezTo>
                  <a:pt x="2214" y="60"/>
                  <a:pt x="2341" y="186"/>
                  <a:pt x="2341" y="344"/>
                </a:cubicBezTo>
                <a:cubicBezTo>
                  <a:pt x="2341" y="500"/>
                  <a:pt x="2214" y="628"/>
                  <a:pt x="2057" y="628"/>
                </a:cubicBezTo>
                <a:cubicBezTo>
                  <a:pt x="1899" y="628"/>
                  <a:pt x="1773" y="500"/>
                  <a:pt x="1773" y="344"/>
                </a:cubicBezTo>
                <a:cubicBezTo>
                  <a:pt x="1773" y="190"/>
                  <a:pt x="1895" y="64"/>
                  <a:pt x="2047" y="60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</p:sp>
      <p:sp>
        <p:nvSpPr>
          <p:cNvPr id="990" name="CustomShape 74"/>
          <p:cNvSpPr/>
          <p:nvPr/>
        </p:nvSpPr>
        <p:spPr>
          <a:xfrm>
            <a:off x="360" y="7392240"/>
            <a:ext cx="10079640" cy="167400"/>
          </a:xfrm>
          <a:prstGeom prst="rect">
            <a:avLst/>
          </a:prstGeom>
          <a:solidFill>
            <a:srgbClr val="8bbb28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  <p:sldLayoutId id="2147483868" r:id="rId13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Click to edit the title text format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102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Click to edit the outline text format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Second Outline Level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Third Outline Level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Fourth Outline Level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Fifth Outline Level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Sixth Outline Level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Seventh Outline Level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0" r:id="rId12"/>
    <p:sldLayoutId id="2147483881" r:id="rId13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PlaceHolder 1"/>
          <p:cNvSpPr>
            <a:spLocks noGrp="1"/>
          </p:cNvSpPr>
          <p:nvPr>
            <p:ph type="title"/>
          </p:nvPr>
        </p:nvSpPr>
        <p:spPr>
          <a:xfrm>
            <a:off x="287640" y="-3564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1" lang="es-ES" sz="3990" spc="-1" strike="noStrike">
                <a:solidFill>
                  <a:srgbClr val="ffffff"/>
                </a:solidFill>
                <a:latin typeface="Montserrat"/>
              </a:rPr>
              <a:t>Click to edit the title text format</a:t>
            </a:r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6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209" spc="-1" strike="noStrike">
                <a:solidFill>
                  <a:srgbClr val="333333"/>
                </a:solidFill>
                <a:latin typeface="Corbel"/>
              </a:rPr>
              <a:t>Click to edit the outline text format</a:t>
            </a:r>
            <a:endParaRPr b="0" lang="es-ES" sz="3209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333333"/>
                </a:solidFill>
                <a:latin typeface="Corbel"/>
              </a:rPr>
              <a:t>Second Outline Level</a:t>
            </a:r>
            <a:endParaRPr b="0" lang="es-ES" sz="2800" spc="-1" strike="noStrike">
              <a:solidFill>
                <a:srgbClr val="333333"/>
              </a:solidFill>
              <a:latin typeface="Corbel"/>
            </a:endParaRPr>
          </a:p>
          <a:p>
            <a:pPr lvl="2" marL="648000" indent="-216000">
              <a:spcAft>
                <a:spcPts val="8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669933"/>
                </a:solidFill>
                <a:latin typeface="Corbel"/>
              </a:rPr>
              <a:t>Third Outline Level</a:t>
            </a:r>
            <a:endParaRPr b="0" lang="es-ES" sz="2400" spc="-1" strike="noStrike">
              <a:solidFill>
                <a:srgbClr val="669933"/>
              </a:solidFill>
              <a:latin typeface="Corbel"/>
            </a:endParaRPr>
          </a:p>
          <a:p>
            <a:pPr lvl="3" marL="864000" indent="-216000">
              <a:spcAft>
                <a:spcPts val="56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20" spc="-1" strike="noStrike">
                <a:solidFill>
                  <a:srgbClr val="333333"/>
                </a:solidFill>
                <a:latin typeface="Corbel"/>
              </a:rPr>
              <a:t>Fourth Outline Level</a:t>
            </a:r>
            <a:endParaRPr b="0" lang="es-ES" sz="2020" spc="-1" strike="noStrike">
              <a:solidFill>
                <a:srgbClr val="333333"/>
              </a:solidFill>
              <a:latin typeface="Corbel"/>
            </a:endParaRPr>
          </a:p>
          <a:p>
            <a:pPr lvl="4" marL="1080000" indent="-216000">
              <a:spcAft>
                <a:spcPts val="27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20" spc="-1" strike="noStrike">
                <a:solidFill>
                  <a:srgbClr val="333333"/>
                </a:solidFill>
                <a:latin typeface="Corbel"/>
              </a:rPr>
              <a:t>Fifth Outline Level</a:t>
            </a:r>
            <a:endParaRPr b="0" lang="es-ES" sz="2020" spc="-1" strike="noStrike">
              <a:solidFill>
                <a:srgbClr val="333333"/>
              </a:solidFill>
              <a:latin typeface="Corbel"/>
            </a:endParaRPr>
          </a:p>
          <a:p>
            <a:pPr lvl="5" marL="1296000" indent="-216000">
              <a:spcAft>
                <a:spcPts val="27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20" spc="-1" strike="noStrike">
                <a:solidFill>
                  <a:srgbClr val="333333"/>
                </a:solidFill>
                <a:latin typeface="Corbel"/>
              </a:rPr>
              <a:t>Sixth Outline Level</a:t>
            </a:r>
            <a:endParaRPr b="0" lang="es-ES" sz="2020" spc="-1" strike="noStrike">
              <a:solidFill>
                <a:srgbClr val="333333"/>
              </a:solidFill>
              <a:latin typeface="Corbel"/>
            </a:endParaRPr>
          </a:p>
          <a:p>
            <a:pPr lvl="6" marL="1512000" indent="-216000">
              <a:spcAft>
                <a:spcPts val="27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20" spc="-1" strike="noStrike">
                <a:solidFill>
                  <a:srgbClr val="333333"/>
                </a:solidFill>
                <a:latin typeface="Corbel"/>
              </a:rPr>
              <a:t>Seventh Outline Level</a:t>
            </a:r>
            <a:endParaRPr b="0" lang="es-ES" sz="2020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067" name="PlaceHolder 3"/>
          <p:cNvSpPr>
            <a:spLocks noGrp="1"/>
          </p:cNvSpPr>
          <p:nvPr>
            <p:ph type="dt"/>
          </p:nvPr>
        </p:nvSpPr>
        <p:spPr>
          <a:xfrm>
            <a:off x="504000" y="6886800"/>
            <a:ext cx="2348280" cy="521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s-ES" sz="1400" spc="-1" strike="noStrike">
                <a:latin typeface="Times New Roman"/>
              </a:rPr>
              <a:t>&lt;date/time&gt;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1068" name="PlaceHolder 4"/>
          <p:cNvSpPr>
            <a:spLocks noGrp="1"/>
          </p:cNvSpPr>
          <p:nvPr>
            <p:ph type="ftr"/>
          </p:nvPr>
        </p:nvSpPr>
        <p:spPr>
          <a:xfrm>
            <a:off x="3447000" y="6886800"/>
            <a:ext cx="3195000" cy="521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s-ES" sz="1400" spc="-1" strike="noStrike">
                <a:latin typeface="Times New Roman"/>
              </a:rPr>
              <a:t>&lt;footer&gt;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1069" name="PlaceHolder 5"/>
          <p:cNvSpPr>
            <a:spLocks noGrp="1"/>
          </p:cNvSpPr>
          <p:nvPr>
            <p:ph type="sldNum"/>
          </p:nvPr>
        </p:nvSpPr>
        <p:spPr>
          <a:xfrm>
            <a:off x="7557120" y="7064640"/>
            <a:ext cx="2348280" cy="521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B91B8171-6D04-4B53-A346-BAA04E3C9061}" type="slidenum">
              <a:rPr b="1" lang="es-ES" sz="1400" spc="-1" strike="noStrike">
                <a:solidFill>
                  <a:srgbClr val="666666"/>
                </a:solidFill>
                <a:latin typeface="Corbel"/>
              </a:rPr>
              <a:t>&lt;number&gt;</a:t>
            </a:fld>
            <a:endParaRPr b="1" lang="es-ES" sz="1400" spc="-1" strike="noStrike">
              <a:solidFill>
                <a:srgbClr val="666666"/>
              </a:solidFill>
              <a:latin typeface="Corbel"/>
            </a:endParaRPr>
          </a:p>
        </p:txBody>
      </p:sp>
      <p:sp>
        <p:nvSpPr>
          <p:cNvPr id="1070" name="CustomShape 6"/>
          <p:cNvSpPr/>
          <p:nvPr/>
        </p:nvSpPr>
        <p:spPr>
          <a:xfrm flipV="1">
            <a:off x="360" y="-37080"/>
            <a:ext cx="10079640" cy="167400"/>
          </a:xfrm>
          <a:prstGeom prst="rect">
            <a:avLst/>
          </a:prstGeom>
          <a:solidFill>
            <a:srgbClr val="cb0017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71" name="" descr=""/>
          <p:cNvPicPr/>
          <p:nvPr/>
        </p:nvPicPr>
        <p:blipFill>
          <a:blip r:embed="rId2"/>
          <a:stretch/>
        </p:blipFill>
        <p:spPr>
          <a:xfrm>
            <a:off x="8855640" y="320400"/>
            <a:ext cx="1019520" cy="61524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  <p:sldLayoutId id="2147483892" r:id="rId12"/>
    <p:sldLayoutId id="2147483893" r:id="rId13"/>
    <p:sldLayoutId id="2147483894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360"/>
            <a:ext cx="3456000" cy="7392240"/>
          </a:xfrm>
          <a:prstGeom prst="rect">
            <a:avLst/>
          </a:prstGeom>
          <a:solidFill>
            <a:srgbClr val="000000"/>
          </a:solidFill>
          <a:ln w="50760">
            <a:noFill/>
          </a:ln>
          <a:effectLst>
            <a:outerShdw dist="25560" dir="5400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2" name="CustomShape 2"/>
          <p:cNvSpPr/>
          <p:nvPr/>
        </p:nvSpPr>
        <p:spPr>
          <a:xfrm flipV="1">
            <a:off x="0" y="-38160"/>
            <a:ext cx="10079640" cy="167400"/>
          </a:xfrm>
          <a:prstGeom prst="rect">
            <a:avLst/>
          </a:prstGeom>
          <a:solidFill>
            <a:srgbClr val="cb0017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3"/>
          <p:cNvSpPr>
            <a:spLocks noGrp="1"/>
          </p:cNvSpPr>
          <p:nvPr>
            <p:ph type="title"/>
          </p:nvPr>
        </p:nvSpPr>
        <p:spPr>
          <a:xfrm>
            <a:off x="3816000" y="2592000"/>
            <a:ext cx="5759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s-ES" sz="3600" spc="-1" strike="noStrike">
                <a:solidFill>
                  <a:srgbClr val="000000"/>
                </a:solidFill>
                <a:latin typeface="Montserrat"/>
              </a:rPr>
              <a:t>Click to edit the title text format</a:t>
            </a:r>
            <a:endParaRPr b="0" lang="es-ES" sz="3600" spc="-1" strike="noStrike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3816000" y="4248000"/>
            <a:ext cx="5760000" cy="1656000"/>
          </a:xfrm>
          <a:prstGeom prst="rect">
            <a:avLst/>
          </a:prstGeom>
        </p:spPr>
        <p:txBody>
          <a:bodyPr lIns="0" rIns="0" tIns="0" bIns="0">
            <a:normAutofit fontScale="32000"/>
          </a:bodyPr>
          <a:p>
            <a:pPr>
              <a:spcAft>
                <a:spcPts val="1417"/>
              </a:spcAft>
            </a:pPr>
            <a:r>
              <a:rPr b="1" lang="es-ES" sz="4800" spc="-1" strike="noStrike">
                <a:solidFill>
                  <a:srgbClr val="cb0017"/>
                </a:solidFill>
                <a:latin typeface="Corbel"/>
              </a:rPr>
              <a:t>Click to edit the outline text format</a:t>
            </a:r>
            <a:endParaRPr b="1" lang="es-ES" sz="4800" spc="-1" strike="noStrike">
              <a:solidFill>
                <a:srgbClr val="cb0017"/>
              </a:solidFill>
              <a:latin typeface="Corbel"/>
            </a:endParaRPr>
          </a:p>
          <a:p>
            <a:pPr lvl="1">
              <a:spcAft>
                <a:spcPts val="1134"/>
              </a:spcAft>
            </a:pPr>
            <a:r>
              <a:rPr b="1" lang="es-ES" sz="2800" spc="-1" strike="noStrike">
                <a:solidFill>
                  <a:srgbClr val="cb0017"/>
                </a:solidFill>
                <a:latin typeface="Corbel"/>
              </a:rPr>
              <a:t>Second Outline Level</a:t>
            </a:r>
            <a:endParaRPr b="1" lang="es-ES" sz="2800" spc="-1" strike="noStrike">
              <a:solidFill>
                <a:srgbClr val="cb0017"/>
              </a:solidFill>
              <a:latin typeface="Corbel"/>
            </a:endParaRPr>
          </a:p>
          <a:p>
            <a:pPr lvl="2">
              <a:spcAft>
                <a:spcPts val="850"/>
              </a:spcAft>
            </a:pPr>
            <a:r>
              <a:rPr b="1" lang="es-ES" sz="2400" spc="-1" strike="noStrike">
                <a:solidFill>
                  <a:srgbClr val="cb0017"/>
                </a:solidFill>
                <a:latin typeface="Corbel"/>
              </a:rPr>
              <a:t>Third Outline Level</a:t>
            </a:r>
            <a:endParaRPr b="1" lang="es-ES" sz="2400" spc="-1" strike="noStrike">
              <a:solidFill>
                <a:srgbClr val="cb0017"/>
              </a:solidFill>
              <a:latin typeface="Corbel"/>
            </a:endParaRPr>
          </a:p>
          <a:p>
            <a:pPr lvl="3">
              <a:spcAft>
                <a:spcPts val="567"/>
              </a:spcAft>
            </a:pPr>
            <a:r>
              <a:rPr b="1" lang="es-ES" sz="2000" spc="-1" strike="noStrike">
                <a:solidFill>
                  <a:srgbClr val="cb0017"/>
                </a:solidFill>
                <a:latin typeface="Corbel"/>
              </a:rPr>
              <a:t>Fourth Outline Level</a:t>
            </a:r>
            <a:endParaRPr b="1" lang="es-ES" sz="2000" spc="-1" strike="noStrike">
              <a:solidFill>
                <a:srgbClr val="cb0017"/>
              </a:solidFill>
              <a:latin typeface="Corbel"/>
            </a:endParaRPr>
          </a:p>
          <a:p>
            <a:pPr lvl="4">
              <a:spcAft>
                <a:spcPts val="283"/>
              </a:spcAft>
            </a:pPr>
            <a:r>
              <a:rPr b="1" lang="es-ES" sz="2000" spc="-1" strike="noStrike">
                <a:solidFill>
                  <a:srgbClr val="cb0017"/>
                </a:solidFill>
                <a:latin typeface="Corbel"/>
              </a:rPr>
              <a:t>Fifth Outline Level</a:t>
            </a:r>
            <a:endParaRPr b="1" lang="es-ES" sz="2000" spc="-1" strike="noStrike">
              <a:solidFill>
                <a:srgbClr val="cb0017"/>
              </a:solidFill>
              <a:latin typeface="Corbel"/>
            </a:endParaRPr>
          </a:p>
          <a:p>
            <a:pPr lvl="5">
              <a:spcAft>
                <a:spcPts val="283"/>
              </a:spcAft>
            </a:pPr>
            <a:r>
              <a:rPr b="1" lang="es-ES" sz="2000" spc="-1" strike="noStrike">
                <a:solidFill>
                  <a:srgbClr val="cb0017"/>
                </a:solidFill>
                <a:latin typeface="Corbel"/>
              </a:rPr>
              <a:t>Sixth Outline Level</a:t>
            </a:r>
            <a:endParaRPr b="1" lang="es-ES" sz="2000" spc="-1" strike="noStrike">
              <a:solidFill>
                <a:srgbClr val="cb0017"/>
              </a:solidFill>
              <a:latin typeface="Corbel"/>
            </a:endParaRPr>
          </a:p>
          <a:p>
            <a:pPr lvl="6">
              <a:spcAft>
                <a:spcPts val="283"/>
              </a:spcAft>
            </a:pPr>
            <a:r>
              <a:rPr b="1" lang="es-ES" sz="2000" spc="-1" strike="noStrike">
                <a:solidFill>
                  <a:srgbClr val="cb0017"/>
                </a:solidFill>
                <a:latin typeface="Corbel"/>
              </a:rPr>
              <a:t>Seventh Outline Level</a:t>
            </a:r>
            <a:endParaRPr b="1" lang="es-ES" sz="2000" spc="-1" strike="noStrike">
              <a:solidFill>
                <a:srgbClr val="cb0017"/>
              </a:solidFill>
              <a:latin typeface="Corbel"/>
            </a:endParaRPr>
          </a:p>
        </p:txBody>
      </p:sp>
      <p:grpSp>
        <p:nvGrpSpPr>
          <p:cNvPr id="45" name="Group 5"/>
          <p:cNvGrpSpPr/>
          <p:nvPr/>
        </p:nvGrpSpPr>
        <p:grpSpPr>
          <a:xfrm>
            <a:off x="216000" y="6587640"/>
            <a:ext cx="1584000" cy="612360"/>
            <a:chOff x="216000" y="6587640"/>
            <a:chExt cx="1584000" cy="612360"/>
          </a:xfrm>
        </p:grpSpPr>
        <p:sp>
          <p:nvSpPr>
            <p:cNvPr id="46" name="Freeform 6"/>
            <p:cNvSpPr/>
            <p:nvPr/>
          </p:nvSpPr>
          <p:spPr>
            <a:xfrm>
              <a:off x="216000" y="6846840"/>
              <a:ext cx="277920" cy="321480"/>
            </a:xfrm>
            <a:custGeom>
              <a:avLst/>
              <a:gdLst/>
              <a:ahLst/>
              <a:rect l="0" t="0" r="r" b="b"/>
              <a:pathLst>
                <a:path w="772" h="893">
                  <a:moveTo>
                    <a:pt x="577" y="0"/>
                  </a:moveTo>
                  <a:lnTo>
                    <a:pt x="577" y="499"/>
                  </a:lnTo>
                  <a:cubicBezTo>
                    <a:pt x="577" y="635"/>
                    <a:pt x="523" y="739"/>
                    <a:pt x="362" y="739"/>
                  </a:cubicBezTo>
                  <a:cubicBezTo>
                    <a:pt x="256" y="739"/>
                    <a:pt x="193" y="683"/>
                    <a:pt x="193" y="528"/>
                  </a:cubicBezTo>
                  <a:lnTo>
                    <a:pt x="193" y="0"/>
                  </a:lnTo>
                  <a:lnTo>
                    <a:pt x="0" y="0"/>
                  </a:lnTo>
                  <a:lnTo>
                    <a:pt x="0" y="547"/>
                  </a:lnTo>
                  <a:cubicBezTo>
                    <a:pt x="0" y="776"/>
                    <a:pt x="98" y="892"/>
                    <a:pt x="328" y="892"/>
                  </a:cubicBezTo>
                  <a:cubicBezTo>
                    <a:pt x="425" y="892"/>
                    <a:pt x="530" y="834"/>
                    <a:pt x="577" y="746"/>
                  </a:cubicBezTo>
                  <a:lnTo>
                    <a:pt x="581" y="746"/>
                  </a:lnTo>
                  <a:lnTo>
                    <a:pt x="581" y="868"/>
                  </a:lnTo>
                  <a:lnTo>
                    <a:pt x="771" y="868"/>
                  </a:lnTo>
                  <a:lnTo>
                    <a:pt x="771" y="0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7" name="Freeform 7"/>
            <p:cNvSpPr/>
            <p:nvPr/>
          </p:nvSpPr>
          <p:spPr>
            <a:xfrm>
              <a:off x="256320" y="6760440"/>
              <a:ext cx="196920" cy="34920"/>
            </a:xfrm>
            <a:custGeom>
              <a:avLst/>
              <a:gdLst/>
              <a:ahLst/>
              <a:rect l="0" t="0" r="r" b="b"/>
              <a:pathLst>
                <a:path w="547" h="97">
                  <a:moveTo>
                    <a:pt x="546" y="0"/>
                  </a:moveTo>
                  <a:lnTo>
                    <a:pt x="546" y="96"/>
                  </a:lnTo>
                  <a:lnTo>
                    <a:pt x="0" y="96"/>
                  </a:lnTo>
                  <a:lnTo>
                    <a:pt x="0" y="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  <p:sp>
          <p:nvSpPr>
            <p:cNvPr id="48" name="Freeform 8"/>
            <p:cNvSpPr/>
            <p:nvPr/>
          </p:nvSpPr>
          <p:spPr>
            <a:xfrm>
              <a:off x="330840" y="6587640"/>
              <a:ext cx="50040" cy="50040"/>
            </a:xfrm>
            <a:custGeom>
              <a:avLst/>
              <a:gdLst/>
              <a:ahLst/>
              <a:rect l="0" t="0" r="r" b="b"/>
              <a:pathLst>
                <a:path w="139" h="139">
                  <a:moveTo>
                    <a:pt x="69" y="0"/>
                  </a:moveTo>
                  <a:cubicBezTo>
                    <a:pt x="107" y="0"/>
                    <a:pt x="138" y="31"/>
                    <a:pt x="138" y="69"/>
                  </a:cubicBezTo>
                  <a:cubicBezTo>
                    <a:pt x="138" y="107"/>
                    <a:pt x="107" y="138"/>
                    <a:pt x="69" y="138"/>
                  </a:cubicBezTo>
                  <a:cubicBezTo>
                    <a:pt x="31" y="138"/>
                    <a:pt x="0" y="107"/>
                    <a:pt x="0" y="69"/>
                  </a:cubicBezTo>
                  <a:cubicBezTo>
                    <a:pt x="0" y="31"/>
                    <a:pt x="31" y="0"/>
                    <a:pt x="69" y="0"/>
                  </a:cubicBez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  <p:sp>
          <p:nvSpPr>
            <p:cNvPr id="49" name="Freeform 9"/>
            <p:cNvSpPr/>
            <p:nvPr/>
          </p:nvSpPr>
          <p:spPr>
            <a:xfrm>
              <a:off x="216000" y="6656400"/>
              <a:ext cx="81360" cy="81360"/>
            </a:xfrm>
            <a:custGeom>
              <a:avLst/>
              <a:gdLst/>
              <a:ahLst/>
              <a:rect l="0" t="0" r="r" b="b"/>
              <a:pathLst>
                <a:path w="226" h="226">
                  <a:moveTo>
                    <a:pt x="112" y="0"/>
                  </a:moveTo>
                  <a:cubicBezTo>
                    <a:pt x="174" y="0"/>
                    <a:pt x="225" y="50"/>
                    <a:pt x="225" y="112"/>
                  </a:cubicBezTo>
                  <a:cubicBezTo>
                    <a:pt x="225" y="175"/>
                    <a:pt x="174" y="225"/>
                    <a:pt x="112" y="225"/>
                  </a:cubicBezTo>
                  <a:cubicBezTo>
                    <a:pt x="50" y="225"/>
                    <a:pt x="0" y="175"/>
                    <a:pt x="0" y="112"/>
                  </a:cubicBezTo>
                  <a:cubicBezTo>
                    <a:pt x="0" y="50"/>
                    <a:pt x="50" y="0"/>
                    <a:pt x="112" y="0"/>
                  </a:cubicBez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  <p:sp>
          <p:nvSpPr>
            <p:cNvPr id="50" name="Freeform 10"/>
            <p:cNvSpPr/>
            <p:nvPr/>
          </p:nvSpPr>
          <p:spPr>
            <a:xfrm>
              <a:off x="314280" y="6656400"/>
              <a:ext cx="81360" cy="81360"/>
            </a:xfrm>
            <a:custGeom>
              <a:avLst/>
              <a:gdLst/>
              <a:ahLst/>
              <a:rect l="0" t="0" r="r" b="b"/>
              <a:pathLst>
                <a:path w="226" h="226">
                  <a:moveTo>
                    <a:pt x="112" y="0"/>
                  </a:moveTo>
                  <a:cubicBezTo>
                    <a:pt x="175" y="0"/>
                    <a:pt x="225" y="50"/>
                    <a:pt x="225" y="112"/>
                  </a:cubicBezTo>
                  <a:cubicBezTo>
                    <a:pt x="225" y="175"/>
                    <a:pt x="175" y="225"/>
                    <a:pt x="112" y="225"/>
                  </a:cubicBezTo>
                  <a:cubicBezTo>
                    <a:pt x="50" y="225"/>
                    <a:pt x="0" y="175"/>
                    <a:pt x="0" y="112"/>
                  </a:cubicBezTo>
                  <a:cubicBezTo>
                    <a:pt x="0" y="50"/>
                    <a:pt x="50" y="0"/>
                    <a:pt x="112" y="0"/>
                  </a:cubicBez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  <p:sp>
          <p:nvSpPr>
            <p:cNvPr id="51" name="Freeform 11"/>
            <p:cNvSpPr/>
            <p:nvPr/>
          </p:nvSpPr>
          <p:spPr>
            <a:xfrm>
              <a:off x="412560" y="6656400"/>
              <a:ext cx="81360" cy="81360"/>
            </a:xfrm>
            <a:custGeom>
              <a:avLst/>
              <a:gdLst/>
              <a:ahLst/>
              <a:rect l="0" t="0" r="r" b="b"/>
              <a:pathLst>
                <a:path w="226" h="226">
                  <a:moveTo>
                    <a:pt x="112" y="0"/>
                  </a:moveTo>
                  <a:cubicBezTo>
                    <a:pt x="174" y="0"/>
                    <a:pt x="225" y="50"/>
                    <a:pt x="225" y="112"/>
                  </a:cubicBezTo>
                  <a:cubicBezTo>
                    <a:pt x="225" y="175"/>
                    <a:pt x="174" y="225"/>
                    <a:pt x="112" y="225"/>
                  </a:cubicBezTo>
                  <a:cubicBezTo>
                    <a:pt x="50" y="225"/>
                    <a:pt x="0" y="175"/>
                    <a:pt x="0" y="112"/>
                  </a:cubicBezTo>
                  <a:cubicBezTo>
                    <a:pt x="0" y="50"/>
                    <a:pt x="50" y="0"/>
                    <a:pt x="112" y="0"/>
                  </a:cubicBez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  <p:sp>
          <p:nvSpPr>
            <p:cNvPr id="52" name="Freeform 12"/>
            <p:cNvSpPr/>
            <p:nvPr/>
          </p:nvSpPr>
          <p:spPr>
            <a:xfrm>
              <a:off x="678600" y="6846840"/>
              <a:ext cx="104400" cy="122760"/>
            </a:xfrm>
            <a:custGeom>
              <a:avLst/>
              <a:gdLst/>
              <a:ahLst/>
              <a:rect l="0" t="0" r="r" b="b"/>
              <a:pathLst>
                <a:path w="290" h="341">
                  <a:moveTo>
                    <a:pt x="241" y="0"/>
                  </a:moveTo>
                  <a:lnTo>
                    <a:pt x="241" y="195"/>
                  </a:lnTo>
                  <a:cubicBezTo>
                    <a:pt x="241" y="227"/>
                    <a:pt x="237" y="252"/>
                    <a:pt x="219" y="269"/>
                  </a:cubicBezTo>
                  <a:cubicBezTo>
                    <a:pt x="204" y="284"/>
                    <a:pt x="178" y="296"/>
                    <a:pt x="141" y="296"/>
                  </a:cubicBezTo>
                  <a:cubicBezTo>
                    <a:pt x="112" y="296"/>
                    <a:pt x="88" y="286"/>
                    <a:pt x="68" y="267"/>
                  </a:cubicBezTo>
                  <a:cubicBezTo>
                    <a:pt x="53" y="252"/>
                    <a:pt x="48" y="236"/>
                    <a:pt x="48" y="198"/>
                  </a:cubicBezTo>
                  <a:lnTo>
                    <a:pt x="48" y="0"/>
                  </a:lnTo>
                  <a:lnTo>
                    <a:pt x="0" y="0"/>
                  </a:lnTo>
                  <a:lnTo>
                    <a:pt x="0" y="209"/>
                  </a:lnTo>
                  <a:cubicBezTo>
                    <a:pt x="0" y="300"/>
                    <a:pt x="69" y="340"/>
                    <a:pt x="140" y="340"/>
                  </a:cubicBezTo>
                  <a:cubicBezTo>
                    <a:pt x="240" y="340"/>
                    <a:pt x="289" y="286"/>
                    <a:pt x="289" y="204"/>
                  </a:cubicBezTo>
                  <a:lnTo>
                    <a:pt x="289" y="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53" name="Freeform 13"/>
            <p:cNvSpPr/>
            <p:nvPr/>
          </p:nvSpPr>
          <p:spPr>
            <a:xfrm>
              <a:off x="896040" y="6854760"/>
              <a:ext cx="19080" cy="113400"/>
            </a:xfrm>
            <a:custGeom>
              <a:avLst/>
              <a:gdLst/>
              <a:ahLst/>
              <a:rect l="0" t="0" r="r" b="b"/>
              <a:pathLst>
                <a:path w="53" h="315">
                  <a:moveTo>
                    <a:pt x="52" y="26"/>
                  </a:moveTo>
                  <a:cubicBezTo>
                    <a:pt x="52" y="12"/>
                    <a:pt x="40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0"/>
                    <a:pt x="12" y="52"/>
                    <a:pt x="26" y="52"/>
                  </a:cubicBezTo>
                  <a:cubicBezTo>
                    <a:pt x="40" y="52"/>
                    <a:pt x="52" y="40"/>
                    <a:pt x="52" y="26"/>
                  </a:cubicBezTo>
                  <a:moveTo>
                    <a:pt x="48" y="93"/>
                  </a:moveTo>
                  <a:lnTo>
                    <a:pt x="4" y="93"/>
                  </a:lnTo>
                  <a:lnTo>
                    <a:pt x="4" y="314"/>
                  </a:lnTo>
                  <a:lnTo>
                    <a:pt x="48" y="314"/>
                  </a:lnTo>
                  <a:lnTo>
                    <a:pt x="48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54" name="Freeform 14"/>
            <p:cNvSpPr/>
            <p:nvPr/>
          </p:nvSpPr>
          <p:spPr>
            <a:xfrm>
              <a:off x="1014120" y="6886440"/>
              <a:ext cx="72000" cy="83160"/>
            </a:xfrm>
            <a:custGeom>
              <a:avLst/>
              <a:gdLst/>
              <a:ahLst/>
              <a:rect l="0" t="0" r="r" b="b"/>
              <a:pathLst>
                <a:path w="200" h="231">
                  <a:moveTo>
                    <a:pt x="45" y="93"/>
                  </a:moveTo>
                  <a:cubicBezTo>
                    <a:pt x="51" y="58"/>
                    <a:pt x="71" y="38"/>
                    <a:pt x="104" y="38"/>
                  </a:cubicBezTo>
                  <a:cubicBezTo>
                    <a:pt x="135" y="38"/>
                    <a:pt x="154" y="59"/>
                    <a:pt x="156" y="93"/>
                  </a:cubicBezTo>
                  <a:lnTo>
                    <a:pt x="45" y="93"/>
                  </a:lnTo>
                  <a:moveTo>
                    <a:pt x="195" y="162"/>
                  </a:moveTo>
                  <a:cubicBezTo>
                    <a:pt x="170" y="178"/>
                    <a:pt x="145" y="188"/>
                    <a:pt x="118" y="188"/>
                  </a:cubicBezTo>
                  <a:cubicBezTo>
                    <a:pt x="76" y="188"/>
                    <a:pt x="51" y="166"/>
                    <a:pt x="44" y="122"/>
                  </a:cubicBezTo>
                  <a:lnTo>
                    <a:pt x="199" y="122"/>
                  </a:lnTo>
                  <a:cubicBezTo>
                    <a:pt x="199" y="40"/>
                    <a:pt x="162" y="0"/>
                    <a:pt x="103" y="0"/>
                  </a:cubicBezTo>
                  <a:cubicBezTo>
                    <a:pt x="42" y="0"/>
                    <a:pt x="0" y="45"/>
                    <a:pt x="0" y="112"/>
                  </a:cubicBezTo>
                  <a:cubicBezTo>
                    <a:pt x="0" y="173"/>
                    <a:pt x="38" y="230"/>
                    <a:pt x="107" y="230"/>
                  </a:cubicBezTo>
                  <a:cubicBezTo>
                    <a:pt x="145" y="230"/>
                    <a:pt x="169" y="222"/>
                    <a:pt x="195" y="204"/>
                  </a:cubicBezTo>
                  <a:lnTo>
                    <a:pt x="195" y="1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55" name="Freeform 15"/>
            <p:cNvSpPr/>
            <p:nvPr/>
          </p:nvSpPr>
          <p:spPr>
            <a:xfrm>
              <a:off x="1244880" y="6854760"/>
              <a:ext cx="19080" cy="113400"/>
            </a:xfrm>
            <a:custGeom>
              <a:avLst/>
              <a:gdLst/>
              <a:ahLst/>
              <a:rect l="0" t="0" r="r" b="b"/>
              <a:pathLst>
                <a:path w="53" h="315">
                  <a:moveTo>
                    <a:pt x="52" y="26"/>
                  </a:moveTo>
                  <a:cubicBezTo>
                    <a:pt x="52" y="12"/>
                    <a:pt x="40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0"/>
                    <a:pt x="12" y="52"/>
                    <a:pt x="26" y="52"/>
                  </a:cubicBezTo>
                  <a:cubicBezTo>
                    <a:pt x="40" y="52"/>
                    <a:pt x="52" y="40"/>
                    <a:pt x="52" y="26"/>
                  </a:cubicBezTo>
                  <a:moveTo>
                    <a:pt x="48" y="93"/>
                  </a:moveTo>
                  <a:lnTo>
                    <a:pt x="4" y="93"/>
                  </a:lnTo>
                  <a:lnTo>
                    <a:pt x="4" y="314"/>
                  </a:lnTo>
                  <a:lnTo>
                    <a:pt x="48" y="314"/>
                  </a:lnTo>
                  <a:lnTo>
                    <a:pt x="48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56" name="Freeform 16"/>
            <p:cNvSpPr/>
            <p:nvPr/>
          </p:nvSpPr>
          <p:spPr>
            <a:xfrm>
              <a:off x="1281600" y="6846840"/>
              <a:ext cx="72360" cy="121320"/>
            </a:xfrm>
            <a:custGeom>
              <a:avLst/>
              <a:gdLst/>
              <a:ahLst/>
              <a:rect l="0" t="0" r="r" b="b"/>
              <a:pathLst>
                <a:path w="201" h="337">
                  <a:moveTo>
                    <a:pt x="156" y="299"/>
                  </a:moveTo>
                  <a:lnTo>
                    <a:pt x="112" y="299"/>
                  </a:lnTo>
                  <a:cubicBezTo>
                    <a:pt x="61" y="299"/>
                    <a:pt x="45" y="268"/>
                    <a:pt x="45" y="226"/>
                  </a:cubicBezTo>
                  <a:cubicBezTo>
                    <a:pt x="45" y="180"/>
                    <a:pt x="73" y="149"/>
                    <a:pt x="115" y="149"/>
                  </a:cubicBezTo>
                  <a:cubicBezTo>
                    <a:pt x="130" y="149"/>
                    <a:pt x="142" y="152"/>
                    <a:pt x="156" y="158"/>
                  </a:cubicBezTo>
                  <a:lnTo>
                    <a:pt x="156" y="299"/>
                  </a:lnTo>
                  <a:moveTo>
                    <a:pt x="200" y="0"/>
                  </a:moveTo>
                  <a:lnTo>
                    <a:pt x="156" y="0"/>
                  </a:lnTo>
                  <a:lnTo>
                    <a:pt x="156" y="119"/>
                  </a:lnTo>
                  <a:cubicBezTo>
                    <a:pt x="139" y="113"/>
                    <a:pt x="125" y="110"/>
                    <a:pt x="110" y="110"/>
                  </a:cubicBezTo>
                  <a:cubicBezTo>
                    <a:pt x="46" y="110"/>
                    <a:pt x="0" y="156"/>
                    <a:pt x="0" y="220"/>
                  </a:cubicBezTo>
                  <a:cubicBezTo>
                    <a:pt x="0" y="291"/>
                    <a:pt x="41" y="336"/>
                    <a:pt x="107" y="336"/>
                  </a:cubicBezTo>
                  <a:lnTo>
                    <a:pt x="200" y="336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57" name="Freeform 17"/>
            <p:cNvSpPr/>
            <p:nvPr/>
          </p:nvSpPr>
          <p:spPr>
            <a:xfrm>
              <a:off x="1374120" y="6886440"/>
              <a:ext cx="68760" cy="83160"/>
            </a:xfrm>
            <a:custGeom>
              <a:avLst/>
              <a:gdLst/>
              <a:ahLst/>
              <a:rect l="0" t="0" r="r" b="b"/>
              <a:pathLst>
                <a:path w="191" h="231">
                  <a:moveTo>
                    <a:pt x="114" y="181"/>
                  </a:moveTo>
                  <a:cubicBezTo>
                    <a:pt x="103" y="192"/>
                    <a:pt x="90" y="199"/>
                    <a:pt x="76" y="199"/>
                  </a:cubicBezTo>
                  <a:cubicBezTo>
                    <a:pt x="58" y="199"/>
                    <a:pt x="44" y="186"/>
                    <a:pt x="44" y="168"/>
                  </a:cubicBezTo>
                  <a:cubicBezTo>
                    <a:pt x="44" y="142"/>
                    <a:pt x="77" y="129"/>
                    <a:pt x="114" y="116"/>
                  </a:cubicBezTo>
                  <a:lnTo>
                    <a:pt x="114" y="181"/>
                  </a:lnTo>
                  <a:moveTo>
                    <a:pt x="190" y="186"/>
                  </a:moveTo>
                  <a:cubicBezTo>
                    <a:pt x="180" y="194"/>
                    <a:pt x="171" y="198"/>
                    <a:pt x="167" y="198"/>
                  </a:cubicBezTo>
                  <a:cubicBezTo>
                    <a:pt x="161" y="198"/>
                    <a:pt x="158" y="195"/>
                    <a:pt x="158" y="187"/>
                  </a:cubicBezTo>
                  <a:lnTo>
                    <a:pt x="158" y="73"/>
                  </a:lnTo>
                  <a:cubicBezTo>
                    <a:pt x="158" y="23"/>
                    <a:pt x="123" y="0"/>
                    <a:pt x="78" y="0"/>
                  </a:cubicBezTo>
                  <a:cubicBezTo>
                    <a:pt x="46" y="0"/>
                    <a:pt x="22" y="10"/>
                    <a:pt x="5" y="30"/>
                  </a:cubicBezTo>
                  <a:lnTo>
                    <a:pt x="5" y="78"/>
                  </a:lnTo>
                  <a:cubicBezTo>
                    <a:pt x="26" y="53"/>
                    <a:pt x="50" y="42"/>
                    <a:pt x="75" y="42"/>
                  </a:cubicBezTo>
                  <a:cubicBezTo>
                    <a:pt x="101" y="42"/>
                    <a:pt x="114" y="53"/>
                    <a:pt x="114" y="80"/>
                  </a:cubicBezTo>
                  <a:lnTo>
                    <a:pt x="114" y="92"/>
                  </a:lnTo>
                  <a:lnTo>
                    <a:pt x="75" y="106"/>
                  </a:lnTo>
                  <a:cubicBezTo>
                    <a:pt x="40" y="119"/>
                    <a:pt x="0" y="132"/>
                    <a:pt x="0" y="176"/>
                  </a:cubicBezTo>
                  <a:cubicBezTo>
                    <a:pt x="0" y="204"/>
                    <a:pt x="22" y="230"/>
                    <a:pt x="54" y="230"/>
                  </a:cubicBezTo>
                  <a:cubicBezTo>
                    <a:pt x="75" y="230"/>
                    <a:pt x="95" y="223"/>
                    <a:pt x="114" y="207"/>
                  </a:cubicBezTo>
                  <a:cubicBezTo>
                    <a:pt x="118" y="223"/>
                    <a:pt x="128" y="230"/>
                    <a:pt x="147" y="230"/>
                  </a:cubicBezTo>
                  <a:cubicBezTo>
                    <a:pt x="161" y="230"/>
                    <a:pt x="170" y="226"/>
                    <a:pt x="190" y="213"/>
                  </a:cubicBezTo>
                  <a:lnTo>
                    <a:pt x="190" y="1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58" name="Freeform 18"/>
            <p:cNvSpPr/>
            <p:nvPr/>
          </p:nvSpPr>
          <p:spPr>
            <a:xfrm>
              <a:off x="1450800" y="6846840"/>
              <a:ext cx="72360" cy="121320"/>
            </a:xfrm>
            <a:custGeom>
              <a:avLst/>
              <a:gdLst/>
              <a:ahLst/>
              <a:rect l="0" t="0" r="r" b="b"/>
              <a:pathLst>
                <a:path w="201" h="337">
                  <a:moveTo>
                    <a:pt x="157" y="299"/>
                  </a:moveTo>
                  <a:lnTo>
                    <a:pt x="112" y="299"/>
                  </a:lnTo>
                  <a:cubicBezTo>
                    <a:pt x="61" y="299"/>
                    <a:pt x="45" y="268"/>
                    <a:pt x="45" y="226"/>
                  </a:cubicBezTo>
                  <a:cubicBezTo>
                    <a:pt x="45" y="180"/>
                    <a:pt x="73" y="149"/>
                    <a:pt x="116" y="149"/>
                  </a:cubicBezTo>
                  <a:cubicBezTo>
                    <a:pt x="131" y="149"/>
                    <a:pt x="142" y="152"/>
                    <a:pt x="157" y="158"/>
                  </a:cubicBezTo>
                  <a:lnTo>
                    <a:pt x="157" y="299"/>
                  </a:lnTo>
                  <a:moveTo>
                    <a:pt x="200" y="0"/>
                  </a:moveTo>
                  <a:lnTo>
                    <a:pt x="157" y="0"/>
                  </a:lnTo>
                  <a:lnTo>
                    <a:pt x="157" y="119"/>
                  </a:lnTo>
                  <a:cubicBezTo>
                    <a:pt x="139" y="113"/>
                    <a:pt x="125" y="110"/>
                    <a:pt x="110" y="110"/>
                  </a:cubicBezTo>
                  <a:cubicBezTo>
                    <a:pt x="46" y="110"/>
                    <a:pt x="0" y="156"/>
                    <a:pt x="0" y="220"/>
                  </a:cubicBezTo>
                  <a:cubicBezTo>
                    <a:pt x="0" y="291"/>
                    <a:pt x="41" y="336"/>
                    <a:pt x="107" y="336"/>
                  </a:cubicBezTo>
                  <a:lnTo>
                    <a:pt x="200" y="336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59" name="Freeform 19"/>
            <p:cNvSpPr/>
            <p:nvPr/>
          </p:nvSpPr>
          <p:spPr>
            <a:xfrm>
              <a:off x="1173240" y="6886440"/>
              <a:ext cx="54360" cy="83160"/>
            </a:xfrm>
            <a:custGeom>
              <a:avLst/>
              <a:gdLst/>
              <a:ahLst/>
              <a:rect l="0" t="0" r="r" b="b"/>
              <a:pathLst>
                <a:path w="151" h="231">
                  <a:moveTo>
                    <a:pt x="75" y="0"/>
                  </a:moveTo>
                  <a:cubicBezTo>
                    <a:pt x="30" y="0"/>
                    <a:pt x="2" y="23"/>
                    <a:pt x="2" y="60"/>
                  </a:cubicBezTo>
                  <a:cubicBezTo>
                    <a:pt x="2" y="120"/>
                    <a:pt x="105" y="136"/>
                    <a:pt x="105" y="167"/>
                  </a:cubicBezTo>
                  <a:cubicBezTo>
                    <a:pt x="105" y="182"/>
                    <a:pt x="90" y="191"/>
                    <a:pt x="72" y="192"/>
                  </a:cubicBezTo>
                  <a:cubicBezTo>
                    <a:pt x="55" y="192"/>
                    <a:pt x="29" y="182"/>
                    <a:pt x="0" y="163"/>
                  </a:cubicBezTo>
                  <a:lnTo>
                    <a:pt x="0" y="210"/>
                  </a:lnTo>
                  <a:cubicBezTo>
                    <a:pt x="29" y="225"/>
                    <a:pt x="50" y="230"/>
                    <a:pt x="77" y="230"/>
                  </a:cubicBezTo>
                  <a:cubicBezTo>
                    <a:pt x="119" y="230"/>
                    <a:pt x="150" y="204"/>
                    <a:pt x="150" y="165"/>
                  </a:cubicBezTo>
                  <a:cubicBezTo>
                    <a:pt x="150" y="142"/>
                    <a:pt x="137" y="127"/>
                    <a:pt x="100" y="103"/>
                  </a:cubicBezTo>
                  <a:cubicBezTo>
                    <a:pt x="61" y="80"/>
                    <a:pt x="46" y="68"/>
                    <a:pt x="46" y="59"/>
                  </a:cubicBezTo>
                  <a:cubicBezTo>
                    <a:pt x="46" y="47"/>
                    <a:pt x="58" y="39"/>
                    <a:pt x="75" y="39"/>
                  </a:cubicBezTo>
                  <a:cubicBezTo>
                    <a:pt x="92" y="39"/>
                    <a:pt x="115" y="45"/>
                    <a:pt x="139" y="62"/>
                  </a:cubicBezTo>
                  <a:lnTo>
                    <a:pt x="139" y="18"/>
                  </a:lnTo>
                  <a:cubicBezTo>
                    <a:pt x="116" y="6"/>
                    <a:pt x="95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0" name="Freeform 20"/>
            <p:cNvSpPr/>
            <p:nvPr/>
          </p:nvSpPr>
          <p:spPr>
            <a:xfrm>
              <a:off x="1104480" y="6886440"/>
              <a:ext cx="58680" cy="81720"/>
            </a:xfrm>
            <a:custGeom>
              <a:avLst/>
              <a:gdLst/>
              <a:ahLst/>
              <a:rect l="0" t="0" r="r" b="b"/>
              <a:pathLst>
                <a:path w="163" h="227">
                  <a:moveTo>
                    <a:pt x="0" y="226"/>
                  </a:moveTo>
                  <a:lnTo>
                    <a:pt x="44" y="226"/>
                  </a:lnTo>
                  <a:lnTo>
                    <a:pt x="44" y="110"/>
                  </a:lnTo>
                  <a:cubicBezTo>
                    <a:pt x="44" y="72"/>
                    <a:pt x="67" y="42"/>
                    <a:pt x="97" y="42"/>
                  </a:cubicBezTo>
                  <a:cubicBezTo>
                    <a:pt x="108" y="42"/>
                    <a:pt x="125" y="51"/>
                    <a:pt x="138" y="64"/>
                  </a:cubicBezTo>
                  <a:lnTo>
                    <a:pt x="162" y="26"/>
                  </a:lnTo>
                  <a:cubicBezTo>
                    <a:pt x="143" y="8"/>
                    <a:pt x="126" y="0"/>
                    <a:pt x="109" y="0"/>
                  </a:cubicBezTo>
                  <a:cubicBezTo>
                    <a:pt x="88" y="0"/>
                    <a:pt x="67" y="16"/>
                    <a:pt x="45" y="55"/>
                  </a:cubicBezTo>
                  <a:lnTo>
                    <a:pt x="44" y="55"/>
                  </a:lnTo>
                  <a:lnTo>
                    <a:pt x="44" y="5"/>
                  </a:lnTo>
                  <a:lnTo>
                    <a:pt x="0" y="5"/>
                  </a:lnTo>
                  <a:lnTo>
                    <a:pt x="0" y="2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1" name="Freeform 21"/>
            <p:cNvSpPr/>
            <p:nvPr/>
          </p:nvSpPr>
          <p:spPr>
            <a:xfrm>
              <a:off x="929880" y="6888240"/>
              <a:ext cx="76680" cy="81720"/>
            </a:xfrm>
            <a:custGeom>
              <a:avLst/>
              <a:gdLst/>
              <a:ahLst/>
              <a:rect l="0" t="0" r="r" b="b"/>
              <a:pathLst>
                <a:path w="213" h="227">
                  <a:moveTo>
                    <a:pt x="115" y="226"/>
                  </a:moveTo>
                  <a:lnTo>
                    <a:pt x="212" y="0"/>
                  </a:lnTo>
                  <a:lnTo>
                    <a:pt x="165" y="0"/>
                  </a:lnTo>
                  <a:lnTo>
                    <a:pt x="107" y="136"/>
                  </a:lnTo>
                  <a:lnTo>
                    <a:pt x="48" y="0"/>
                  </a:lnTo>
                  <a:lnTo>
                    <a:pt x="0" y="0"/>
                  </a:lnTo>
                  <a:lnTo>
                    <a:pt x="100" y="226"/>
                  </a:lnTo>
                  <a:lnTo>
                    <a:pt x="115" y="2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2" name="Freeform 22"/>
            <p:cNvSpPr/>
            <p:nvPr/>
          </p:nvSpPr>
          <p:spPr>
            <a:xfrm>
              <a:off x="807480" y="6886440"/>
              <a:ext cx="67320" cy="81720"/>
            </a:xfrm>
            <a:custGeom>
              <a:avLst/>
              <a:gdLst/>
              <a:ahLst/>
              <a:rect l="0" t="0" r="r" b="b"/>
              <a:pathLst>
                <a:path w="187" h="227">
                  <a:moveTo>
                    <a:pt x="0" y="5"/>
                  </a:moveTo>
                  <a:lnTo>
                    <a:pt x="0" y="226"/>
                  </a:lnTo>
                  <a:lnTo>
                    <a:pt x="44" y="226"/>
                  </a:lnTo>
                  <a:lnTo>
                    <a:pt x="44" y="67"/>
                  </a:lnTo>
                  <a:cubicBezTo>
                    <a:pt x="64" y="44"/>
                    <a:pt x="79" y="35"/>
                    <a:pt x="99" y="35"/>
                  </a:cubicBezTo>
                  <a:cubicBezTo>
                    <a:pt x="125" y="35"/>
                    <a:pt x="142" y="56"/>
                    <a:pt x="142" y="89"/>
                  </a:cubicBezTo>
                  <a:lnTo>
                    <a:pt x="142" y="226"/>
                  </a:lnTo>
                  <a:lnTo>
                    <a:pt x="186" y="226"/>
                  </a:lnTo>
                  <a:lnTo>
                    <a:pt x="186" y="89"/>
                  </a:lnTo>
                  <a:cubicBezTo>
                    <a:pt x="186" y="29"/>
                    <a:pt x="153" y="0"/>
                    <a:pt x="110" y="0"/>
                  </a:cubicBezTo>
                  <a:cubicBezTo>
                    <a:pt x="86" y="0"/>
                    <a:pt x="61" y="12"/>
                    <a:pt x="45" y="34"/>
                  </a:cubicBezTo>
                  <a:lnTo>
                    <a:pt x="44" y="34"/>
                  </a:lnTo>
                  <a:lnTo>
                    <a:pt x="44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3" name="Freeform 23"/>
            <p:cNvSpPr/>
            <p:nvPr/>
          </p:nvSpPr>
          <p:spPr>
            <a:xfrm>
              <a:off x="678960" y="7038360"/>
              <a:ext cx="93960" cy="121320"/>
            </a:xfrm>
            <a:custGeom>
              <a:avLst/>
              <a:gdLst/>
              <a:ahLst/>
              <a:rect l="0" t="0" r="r" b="b"/>
              <a:pathLst>
                <a:path w="261" h="337">
                  <a:moveTo>
                    <a:pt x="48" y="42"/>
                  </a:moveTo>
                  <a:lnTo>
                    <a:pt x="79" y="42"/>
                  </a:lnTo>
                  <a:cubicBezTo>
                    <a:pt x="126" y="42"/>
                    <a:pt x="145" y="61"/>
                    <a:pt x="145" y="92"/>
                  </a:cubicBezTo>
                  <a:cubicBezTo>
                    <a:pt x="146" y="120"/>
                    <a:pt x="131" y="147"/>
                    <a:pt x="79" y="147"/>
                  </a:cubicBezTo>
                  <a:lnTo>
                    <a:pt x="48" y="147"/>
                  </a:lnTo>
                  <a:lnTo>
                    <a:pt x="48" y="42"/>
                  </a:lnTo>
                  <a:moveTo>
                    <a:pt x="0" y="0"/>
                  </a:moveTo>
                  <a:lnTo>
                    <a:pt x="0" y="336"/>
                  </a:lnTo>
                  <a:lnTo>
                    <a:pt x="48" y="336"/>
                  </a:lnTo>
                  <a:lnTo>
                    <a:pt x="48" y="190"/>
                  </a:lnTo>
                  <a:lnTo>
                    <a:pt x="68" y="190"/>
                  </a:lnTo>
                  <a:cubicBezTo>
                    <a:pt x="93" y="190"/>
                    <a:pt x="113" y="198"/>
                    <a:pt x="158" y="267"/>
                  </a:cubicBezTo>
                  <a:lnTo>
                    <a:pt x="202" y="336"/>
                  </a:lnTo>
                  <a:lnTo>
                    <a:pt x="260" y="336"/>
                  </a:lnTo>
                  <a:cubicBezTo>
                    <a:pt x="237" y="304"/>
                    <a:pt x="228" y="293"/>
                    <a:pt x="214" y="269"/>
                  </a:cubicBezTo>
                  <a:cubicBezTo>
                    <a:pt x="188" y="228"/>
                    <a:pt x="170" y="197"/>
                    <a:pt x="139" y="176"/>
                  </a:cubicBezTo>
                  <a:cubicBezTo>
                    <a:pt x="175" y="162"/>
                    <a:pt x="195" y="133"/>
                    <a:pt x="195" y="94"/>
                  </a:cubicBezTo>
                  <a:cubicBezTo>
                    <a:pt x="195" y="36"/>
                    <a:pt x="153" y="0"/>
                    <a:pt x="8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4" name="Freeform 24"/>
            <p:cNvSpPr/>
            <p:nvPr/>
          </p:nvSpPr>
          <p:spPr>
            <a:xfrm>
              <a:off x="777960" y="7078320"/>
              <a:ext cx="72000" cy="83160"/>
            </a:xfrm>
            <a:custGeom>
              <a:avLst/>
              <a:gdLst/>
              <a:ahLst/>
              <a:rect l="0" t="0" r="r" b="b"/>
              <a:pathLst>
                <a:path w="200" h="231">
                  <a:moveTo>
                    <a:pt x="45" y="92"/>
                  </a:moveTo>
                  <a:cubicBezTo>
                    <a:pt x="51" y="58"/>
                    <a:pt x="71" y="38"/>
                    <a:pt x="104" y="38"/>
                  </a:cubicBezTo>
                  <a:cubicBezTo>
                    <a:pt x="135" y="38"/>
                    <a:pt x="155" y="59"/>
                    <a:pt x="156" y="92"/>
                  </a:cubicBezTo>
                  <a:lnTo>
                    <a:pt x="45" y="92"/>
                  </a:lnTo>
                  <a:moveTo>
                    <a:pt x="195" y="162"/>
                  </a:moveTo>
                  <a:cubicBezTo>
                    <a:pt x="170" y="178"/>
                    <a:pt x="145" y="188"/>
                    <a:pt x="118" y="188"/>
                  </a:cubicBezTo>
                  <a:cubicBezTo>
                    <a:pt x="76" y="188"/>
                    <a:pt x="51" y="165"/>
                    <a:pt x="44" y="121"/>
                  </a:cubicBezTo>
                  <a:lnTo>
                    <a:pt x="199" y="121"/>
                  </a:lnTo>
                  <a:cubicBezTo>
                    <a:pt x="199" y="40"/>
                    <a:pt x="162" y="0"/>
                    <a:pt x="103" y="0"/>
                  </a:cubicBezTo>
                  <a:cubicBezTo>
                    <a:pt x="42" y="0"/>
                    <a:pt x="0" y="45"/>
                    <a:pt x="0" y="112"/>
                  </a:cubicBezTo>
                  <a:cubicBezTo>
                    <a:pt x="0" y="173"/>
                    <a:pt x="38" y="230"/>
                    <a:pt x="107" y="230"/>
                  </a:cubicBezTo>
                  <a:cubicBezTo>
                    <a:pt x="145" y="230"/>
                    <a:pt x="169" y="221"/>
                    <a:pt x="195" y="204"/>
                  </a:cubicBezTo>
                  <a:lnTo>
                    <a:pt x="195" y="1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5" name="Freeform 25"/>
            <p:cNvSpPr/>
            <p:nvPr/>
          </p:nvSpPr>
          <p:spPr>
            <a:xfrm>
              <a:off x="1133640" y="7078320"/>
              <a:ext cx="68760" cy="83160"/>
            </a:xfrm>
            <a:custGeom>
              <a:avLst/>
              <a:gdLst/>
              <a:ahLst/>
              <a:rect l="0" t="0" r="r" b="b"/>
              <a:pathLst>
                <a:path w="191" h="231">
                  <a:moveTo>
                    <a:pt x="114" y="181"/>
                  </a:moveTo>
                  <a:cubicBezTo>
                    <a:pt x="103" y="192"/>
                    <a:pt x="90" y="199"/>
                    <a:pt x="76" y="199"/>
                  </a:cubicBezTo>
                  <a:cubicBezTo>
                    <a:pt x="58" y="199"/>
                    <a:pt x="44" y="186"/>
                    <a:pt x="44" y="168"/>
                  </a:cubicBezTo>
                  <a:cubicBezTo>
                    <a:pt x="44" y="142"/>
                    <a:pt x="77" y="129"/>
                    <a:pt x="114" y="116"/>
                  </a:cubicBezTo>
                  <a:lnTo>
                    <a:pt x="114" y="181"/>
                  </a:lnTo>
                  <a:moveTo>
                    <a:pt x="190" y="186"/>
                  </a:moveTo>
                  <a:cubicBezTo>
                    <a:pt x="180" y="193"/>
                    <a:pt x="171" y="198"/>
                    <a:pt x="167" y="198"/>
                  </a:cubicBezTo>
                  <a:cubicBezTo>
                    <a:pt x="161" y="198"/>
                    <a:pt x="158" y="195"/>
                    <a:pt x="158" y="187"/>
                  </a:cubicBezTo>
                  <a:lnTo>
                    <a:pt x="158" y="73"/>
                  </a:lnTo>
                  <a:cubicBezTo>
                    <a:pt x="158" y="23"/>
                    <a:pt x="123" y="0"/>
                    <a:pt x="78" y="0"/>
                  </a:cubicBezTo>
                  <a:cubicBezTo>
                    <a:pt x="46" y="0"/>
                    <a:pt x="22" y="10"/>
                    <a:pt x="5" y="30"/>
                  </a:cubicBezTo>
                  <a:lnTo>
                    <a:pt x="5" y="78"/>
                  </a:lnTo>
                  <a:cubicBezTo>
                    <a:pt x="26" y="53"/>
                    <a:pt x="50" y="41"/>
                    <a:pt x="75" y="41"/>
                  </a:cubicBezTo>
                  <a:cubicBezTo>
                    <a:pt x="101" y="41"/>
                    <a:pt x="114" y="53"/>
                    <a:pt x="114" y="80"/>
                  </a:cubicBezTo>
                  <a:lnTo>
                    <a:pt x="114" y="92"/>
                  </a:lnTo>
                  <a:lnTo>
                    <a:pt x="75" y="106"/>
                  </a:lnTo>
                  <a:cubicBezTo>
                    <a:pt x="40" y="118"/>
                    <a:pt x="0" y="132"/>
                    <a:pt x="0" y="176"/>
                  </a:cubicBezTo>
                  <a:cubicBezTo>
                    <a:pt x="0" y="204"/>
                    <a:pt x="22" y="230"/>
                    <a:pt x="54" y="230"/>
                  </a:cubicBezTo>
                  <a:cubicBezTo>
                    <a:pt x="75" y="230"/>
                    <a:pt x="95" y="223"/>
                    <a:pt x="114" y="207"/>
                  </a:cubicBezTo>
                  <a:cubicBezTo>
                    <a:pt x="118" y="223"/>
                    <a:pt x="128" y="230"/>
                    <a:pt x="147" y="230"/>
                  </a:cubicBezTo>
                  <a:cubicBezTo>
                    <a:pt x="161" y="230"/>
                    <a:pt x="170" y="226"/>
                    <a:pt x="190" y="213"/>
                  </a:cubicBezTo>
                  <a:lnTo>
                    <a:pt x="190" y="1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6" name="Freeform 26"/>
            <p:cNvSpPr/>
            <p:nvPr/>
          </p:nvSpPr>
          <p:spPr>
            <a:xfrm>
              <a:off x="1347840" y="7036920"/>
              <a:ext cx="109440" cy="124560"/>
            </a:xfrm>
            <a:custGeom>
              <a:avLst/>
              <a:gdLst/>
              <a:ahLst/>
              <a:rect l="0" t="0" r="r" b="b"/>
              <a:pathLst>
                <a:path w="304" h="346">
                  <a:moveTo>
                    <a:pt x="184" y="0"/>
                  </a:moveTo>
                  <a:cubicBezTo>
                    <a:pt x="77" y="0"/>
                    <a:pt x="0" y="75"/>
                    <a:pt x="0" y="177"/>
                  </a:cubicBezTo>
                  <a:cubicBezTo>
                    <a:pt x="0" y="247"/>
                    <a:pt x="55" y="345"/>
                    <a:pt x="181" y="345"/>
                  </a:cubicBezTo>
                  <a:cubicBezTo>
                    <a:pt x="234" y="345"/>
                    <a:pt x="270" y="332"/>
                    <a:pt x="303" y="315"/>
                  </a:cubicBezTo>
                  <a:lnTo>
                    <a:pt x="303" y="262"/>
                  </a:lnTo>
                  <a:cubicBezTo>
                    <a:pt x="265" y="287"/>
                    <a:pt x="224" y="300"/>
                    <a:pt x="185" y="300"/>
                  </a:cubicBezTo>
                  <a:cubicBezTo>
                    <a:pt x="105" y="300"/>
                    <a:pt x="50" y="248"/>
                    <a:pt x="50" y="173"/>
                  </a:cubicBezTo>
                  <a:cubicBezTo>
                    <a:pt x="50" y="99"/>
                    <a:pt x="107" y="44"/>
                    <a:pt x="184" y="44"/>
                  </a:cubicBezTo>
                  <a:cubicBezTo>
                    <a:pt x="223" y="44"/>
                    <a:pt x="258" y="55"/>
                    <a:pt x="299" y="79"/>
                  </a:cubicBezTo>
                  <a:lnTo>
                    <a:pt x="299" y="28"/>
                  </a:lnTo>
                  <a:cubicBezTo>
                    <a:pt x="254" y="8"/>
                    <a:pt x="219" y="0"/>
                    <a:pt x="1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7" name="Freeform 27"/>
            <p:cNvSpPr/>
            <p:nvPr/>
          </p:nvSpPr>
          <p:spPr>
            <a:xfrm>
              <a:off x="1624320" y="7038360"/>
              <a:ext cx="16200" cy="121320"/>
            </a:xfrm>
            <a:custGeom>
              <a:avLst/>
              <a:gdLst/>
              <a:ahLst/>
              <a:rect l="0" t="0" r="r" b="b"/>
              <a:pathLst>
                <a:path w="45" h="337">
                  <a:moveTo>
                    <a:pt x="0" y="0"/>
                  </a:moveTo>
                  <a:lnTo>
                    <a:pt x="0" y="336"/>
                  </a:lnTo>
                  <a:lnTo>
                    <a:pt x="44" y="336"/>
                  </a:lnTo>
                  <a:lnTo>
                    <a:pt x="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8" name="Freeform 28"/>
            <p:cNvSpPr/>
            <p:nvPr/>
          </p:nvSpPr>
          <p:spPr>
            <a:xfrm>
              <a:off x="1652400" y="7078320"/>
              <a:ext cx="85320" cy="83160"/>
            </a:xfrm>
            <a:custGeom>
              <a:avLst/>
              <a:gdLst/>
              <a:ahLst/>
              <a:rect l="0" t="0" r="r" b="b"/>
              <a:pathLst>
                <a:path w="237" h="231">
                  <a:moveTo>
                    <a:pt x="116" y="39"/>
                  </a:moveTo>
                  <a:cubicBezTo>
                    <a:pt x="160" y="39"/>
                    <a:pt x="191" y="70"/>
                    <a:pt x="191" y="113"/>
                  </a:cubicBezTo>
                  <a:cubicBezTo>
                    <a:pt x="191" y="161"/>
                    <a:pt x="162" y="190"/>
                    <a:pt x="116" y="190"/>
                  </a:cubicBezTo>
                  <a:cubicBezTo>
                    <a:pt x="74" y="190"/>
                    <a:pt x="45" y="159"/>
                    <a:pt x="45" y="113"/>
                  </a:cubicBezTo>
                  <a:cubicBezTo>
                    <a:pt x="45" y="70"/>
                    <a:pt x="75" y="39"/>
                    <a:pt x="116" y="39"/>
                  </a:cubicBezTo>
                  <a:moveTo>
                    <a:pt x="117" y="0"/>
                  </a:moveTo>
                  <a:cubicBezTo>
                    <a:pt x="51" y="0"/>
                    <a:pt x="0" y="49"/>
                    <a:pt x="0" y="113"/>
                  </a:cubicBezTo>
                  <a:cubicBezTo>
                    <a:pt x="0" y="181"/>
                    <a:pt x="49" y="230"/>
                    <a:pt x="117" y="230"/>
                  </a:cubicBezTo>
                  <a:cubicBezTo>
                    <a:pt x="188" y="230"/>
                    <a:pt x="236" y="183"/>
                    <a:pt x="236" y="113"/>
                  </a:cubicBezTo>
                  <a:cubicBezTo>
                    <a:pt x="236" y="47"/>
                    <a:pt x="186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9" name="Freeform 29"/>
            <p:cNvSpPr/>
            <p:nvPr/>
          </p:nvSpPr>
          <p:spPr>
            <a:xfrm>
              <a:off x="1746000" y="7078320"/>
              <a:ext cx="54360" cy="83160"/>
            </a:xfrm>
            <a:custGeom>
              <a:avLst/>
              <a:gdLst/>
              <a:ahLst/>
              <a:rect l="0" t="0" r="r" b="b"/>
              <a:pathLst>
                <a:path w="151" h="231">
                  <a:moveTo>
                    <a:pt x="75" y="0"/>
                  </a:moveTo>
                  <a:cubicBezTo>
                    <a:pt x="30" y="0"/>
                    <a:pt x="2" y="23"/>
                    <a:pt x="2" y="60"/>
                  </a:cubicBezTo>
                  <a:cubicBezTo>
                    <a:pt x="2" y="120"/>
                    <a:pt x="105" y="136"/>
                    <a:pt x="105" y="167"/>
                  </a:cubicBezTo>
                  <a:cubicBezTo>
                    <a:pt x="105" y="182"/>
                    <a:pt x="90" y="190"/>
                    <a:pt x="73" y="191"/>
                  </a:cubicBezTo>
                  <a:cubicBezTo>
                    <a:pt x="55" y="191"/>
                    <a:pt x="29" y="182"/>
                    <a:pt x="0" y="162"/>
                  </a:cubicBezTo>
                  <a:lnTo>
                    <a:pt x="0" y="210"/>
                  </a:lnTo>
                  <a:cubicBezTo>
                    <a:pt x="29" y="224"/>
                    <a:pt x="50" y="230"/>
                    <a:pt x="77" y="230"/>
                  </a:cubicBezTo>
                  <a:cubicBezTo>
                    <a:pt x="119" y="230"/>
                    <a:pt x="150" y="204"/>
                    <a:pt x="150" y="165"/>
                  </a:cubicBezTo>
                  <a:cubicBezTo>
                    <a:pt x="150" y="142"/>
                    <a:pt x="137" y="127"/>
                    <a:pt x="100" y="103"/>
                  </a:cubicBezTo>
                  <a:cubicBezTo>
                    <a:pt x="61" y="80"/>
                    <a:pt x="47" y="68"/>
                    <a:pt x="47" y="59"/>
                  </a:cubicBezTo>
                  <a:cubicBezTo>
                    <a:pt x="47" y="47"/>
                    <a:pt x="58" y="38"/>
                    <a:pt x="75" y="38"/>
                  </a:cubicBezTo>
                  <a:cubicBezTo>
                    <a:pt x="92" y="38"/>
                    <a:pt x="115" y="45"/>
                    <a:pt x="140" y="61"/>
                  </a:cubicBezTo>
                  <a:lnTo>
                    <a:pt x="140" y="18"/>
                  </a:lnTo>
                  <a:cubicBezTo>
                    <a:pt x="116" y="6"/>
                    <a:pt x="95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0" name="Freeform 30"/>
            <p:cNvSpPr/>
            <p:nvPr/>
          </p:nvSpPr>
          <p:spPr>
            <a:xfrm>
              <a:off x="856080" y="7079760"/>
              <a:ext cx="78120" cy="120600"/>
            </a:xfrm>
            <a:custGeom>
              <a:avLst/>
              <a:gdLst/>
              <a:ahLst/>
              <a:rect l="0" t="0" r="r" b="b"/>
              <a:pathLst>
                <a:path w="217" h="335">
                  <a:moveTo>
                    <a:pt x="167" y="0"/>
                  </a:moveTo>
                  <a:lnTo>
                    <a:pt x="109" y="125"/>
                  </a:lnTo>
                  <a:lnTo>
                    <a:pt x="50" y="0"/>
                  </a:lnTo>
                  <a:lnTo>
                    <a:pt x="0" y="0"/>
                  </a:lnTo>
                  <a:lnTo>
                    <a:pt x="86" y="174"/>
                  </a:lnTo>
                  <a:lnTo>
                    <a:pt x="10" y="334"/>
                  </a:lnTo>
                  <a:lnTo>
                    <a:pt x="59" y="334"/>
                  </a:lnTo>
                  <a:lnTo>
                    <a:pt x="216" y="0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1" name="Freeform 31"/>
            <p:cNvSpPr/>
            <p:nvPr/>
          </p:nvSpPr>
          <p:spPr>
            <a:xfrm>
              <a:off x="976320" y="7038360"/>
              <a:ext cx="42120" cy="162000"/>
            </a:xfrm>
            <a:custGeom>
              <a:avLst/>
              <a:gdLst/>
              <a:ahLst/>
              <a:rect l="0" t="0" r="r" b="b"/>
              <a:pathLst>
                <a:path w="117" h="450">
                  <a:moveTo>
                    <a:pt x="68" y="0"/>
                  </a:moveTo>
                  <a:lnTo>
                    <a:pt x="68" y="326"/>
                  </a:lnTo>
                  <a:cubicBezTo>
                    <a:pt x="68" y="378"/>
                    <a:pt x="64" y="403"/>
                    <a:pt x="12" y="403"/>
                  </a:cubicBezTo>
                  <a:lnTo>
                    <a:pt x="0" y="403"/>
                  </a:lnTo>
                  <a:lnTo>
                    <a:pt x="9" y="448"/>
                  </a:lnTo>
                  <a:cubicBezTo>
                    <a:pt x="14" y="449"/>
                    <a:pt x="18" y="449"/>
                    <a:pt x="24" y="449"/>
                  </a:cubicBezTo>
                  <a:cubicBezTo>
                    <a:pt x="91" y="449"/>
                    <a:pt x="116" y="402"/>
                    <a:pt x="116" y="340"/>
                  </a:cubicBezTo>
                  <a:lnTo>
                    <a:pt x="116" y="0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2" name="Freeform 32"/>
            <p:cNvSpPr/>
            <p:nvPr/>
          </p:nvSpPr>
          <p:spPr>
            <a:xfrm>
              <a:off x="1045440" y="7079760"/>
              <a:ext cx="66960" cy="81720"/>
            </a:xfrm>
            <a:custGeom>
              <a:avLst/>
              <a:gdLst/>
              <a:ahLst/>
              <a:rect l="0" t="0" r="r" b="b"/>
              <a:pathLst>
                <a:path w="186" h="227">
                  <a:moveTo>
                    <a:pt x="185" y="221"/>
                  </a:moveTo>
                  <a:lnTo>
                    <a:pt x="185" y="0"/>
                  </a:lnTo>
                  <a:lnTo>
                    <a:pt x="142" y="0"/>
                  </a:lnTo>
                  <a:lnTo>
                    <a:pt x="142" y="158"/>
                  </a:lnTo>
                  <a:cubicBezTo>
                    <a:pt x="128" y="178"/>
                    <a:pt x="109" y="189"/>
                    <a:pt x="89" y="189"/>
                  </a:cubicBezTo>
                  <a:cubicBezTo>
                    <a:pt x="59" y="189"/>
                    <a:pt x="44" y="171"/>
                    <a:pt x="44" y="140"/>
                  </a:cubicBezTo>
                  <a:lnTo>
                    <a:pt x="44" y="0"/>
                  </a:lnTo>
                  <a:lnTo>
                    <a:pt x="0" y="0"/>
                  </a:lnTo>
                  <a:lnTo>
                    <a:pt x="0" y="137"/>
                  </a:lnTo>
                  <a:cubicBezTo>
                    <a:pt x="0" y="193"/>
                    <a:pt x="31" y="226"/>
                    <a:pt x="76" y="226"/>
                  </a:cubicBezTo>
                  <a:cubicBezTo>
                    <a:pt x="98" y="226"/>
                    <a:pt x="123" y="213"/>
                    <a:pt x="142" y="193"/>
                  </a:cubicBezTo>
                  <a:lnTo>
                    <a:pt x="142" y="221"/>
                  </a:lnTo>
                  <a:lnTo>
                    <a:pt x="185" y="2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3" name="Freeform 33"/>
            <p:cNvSpPr/>
            <p:nvPr/>
          </p:nvSpPr>
          <p:spPr>
            <a:xfrm>
              <a:off x="1217160" y="7078320"/>
              <a:ext cx="67320" cy="81720"/>
            </a:xfrm>
            <a:custGeom>
              <a:avLst/>
              <a:gdLst/>
              <a:ahLst/>
              <a:rect l="0" t="0" r="r" b="b"/>
              <a:pathLst>
                <a:path w="187" h="227">
                  <a:moveTo>
                    <a:pt x="0" y="5"/>
                  </a:moveTo>
                  <a:lnTo>
                    <a:pt x="0" y="226"/>
                  </a:lnTo>
                  <a:lnTo>
                    <a:pt x="44" y="226"/>
                  </a:lnTo>
                  <a:lnTo>
                    <a:pt x="44" y="67"/>
                  </a:lnTo>
                  <a:cubicBezTo>
                    <a:pt x="65" y="44"/>
                    <a:pt x="80" y="35"/>
                    <a:pt x="99" y="35"/>
                  </a:cubicBezTo>
                  <a:cubicBezTo>
                    <a:pt x="126" y="35"/>
                    <a:pt x="142" y="56"/>
                    <a:pt x="142" y="89"/>
                  </a:cubicBezTo>
                  <a:lnTo>
                    <a:pt x="142" y="226"/>
                  </a:lnTo>
                  <a:lnTo>
                    <a:pt x="186" y="226"/>
                  </a:lnTo>
                  <a:lnTo>
                    <a:pt x="186" y="89"/>
                  </a:lnTo>
                  <a:cubicBezTo>
                    <a:pt x="186" y="28"/>
                    <a:pt x="153" y="0"/>
                    <a:pt x="111" y="0"/>
                  </a:cubicBezTo>
                  <a:cubicBezTo>
                    <a:pt x="86" y="0"/>
                    <a:pt x="62" y="12"/>
                    <a:pt x="45" y="33"/>
                  </a:cubicBezTo>
                  <a:lnTo>
                    <a:pt x="44" y="33"/>
                  </a:lnTo>
                  <a:lnTo>
                    <a:pt x="44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4" name="Freeform 34"/>
            <p:cNvSpPr/>
            <p:nvPr/>
          </p:nvSpPr>
          <p:spPr>
            <a:xfrm>
              <a:off x="1471320" y="7078320"/>
              <a:ext cx="68760" cy="83160"/>
            </a:xfrm>
            <a:custGeom>
              <a:avLst/>
              <a:gdLst/>
              <a:ahLst/>
              <a:rect l="0" t="0" r="r" b="b"/>
              <a:pathLst>
                <a:path w="191" h="231">
                  <a:moveTo>
                    <a:pt x="114" y="181"/>
                  </a:moveTo>
                  <a:cubicBezTo>
                    <a:pt x="103" y="192"/>
                    <a:pt x="90" y="199"/>
                    <a:pt x="76" y="199"/>
                  </a:cubicBezTo>
                  <a:cubicBezTo>
                    <a:pt x="58" y="199"/>
                    <a:pt x="44" y="186"/>
                    <a:pt x="44" y="168"/>
                  </a:cubicBezTo>
                  <a:cubicBezTo>
                    <a:pt x="44" y="142"/>
                    <a:pt x="77" y="129"/>
                    <a:pt x="114" y="116"/>
                  </a:cubicBezTo>
                  <a:lnTo>
                    <a:pt x="114" y="181"/>
                  </a:lnTo>
                  <a:moveTo>
                    <a:pt x="190" y="186"/>
                  </a:moveTo>
                  <a:cubicBezTo>
                    <a:pt x="180" y="193"/>
                    <a:pt x="171" y="198"/>
                    <a:pt x="167" y="198"/>
                  </a:cubicBezTo>
                  <a:cubicBezTo>
                    <a:pt x="161" y="198"/>
                    <a:pt x="158" y="195"/>
                    <a:pt x="158" y="187"/>
                  </a:cubicBezTo>
                  <a:lnTo>
                    <a:pt x="158" y="73"/>
                  </a:lnTo>
                  <a:cubicBezTo>
                    <a:pt x="158" y="23"/>
                    <a:pt x="123" y="0"/>
                    <a:pt x="78" y="0"/>
                  </a:cubicBezTo>
                  <a:cubicBezTo>
                    <a:pt x="46" y="0"/>
                    <a:pt x="22" y="10"/>
                    <a:pt x="5" y="30"/>
                  </a:cubicBezTo>
                  <a:lnTo>
                    <a:pt x="5" y="78"/>
                  </a:lnTo>
                  <a:cubicBezTo>
                    <a:pt x="26" y="53"/>
                    <a:pt x="50" y="41"/>
                    <a:pt x="75" y="41"/>
                  </a:cubicBezTo>
                  <a:cubicBezTo>
                    <a:pt x="101" y="41"/>
                    <a:pt x="114" y="53"/>
                    <a:pt x="114" y="80"/>
                  </a:cubicBezTo>
                  <a:lnTo>
                    <a:pt x="114" y="92"/>
                  </a:lnTo>
                  <a:lnTo>
                    <a:pt x="76" y="106"/>
                  </a:lnTo>
                  <a:cubicBezTo>
                    <a:pt x="40" y="118"/>
                    <a:pt x="0" y="132"/>
                    <a:pt x="0" y="176"/>
                  </a:cubicBezTo>
                  <a:cubicBezTo>
                    <a:pt x="0" y="204"/>
                    <a:pt x="22" y="230"/>
                    <a:pt x="54" y="230"/>
                  </a:cubicBezTo>
                  <a:cubicBezTo>
                    <a:pt x="75" y="230"/>
                    <a:pt x="95" y="223"/>
                    <a:pt x="114" y="207"/>
                  </a:cubicBezTo>
                  <a:cubicBezTo>
                    <a:pt x="118" y="223"/>
                    <a:pt x="128" y="230"/>
                    <a:pt x="147" y="230"/>
                  </a:cubicBezTo>
                  <a:cubicBezTo>
                    <a:pt x="161" y="230"/>
                    <a:pt x="170" y="226"/>
                    <a:pt x="190" y="213"/>
                  </a:cubicBezTo>
                  <a:lnTo>
                    <a:pt x="190" y="1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5" name="Freeform 35"/>
            <p:cNvSpPr/>
            <p:nvPr/>
          </p:nvSpPr>
          <p:spPr>
            <a:xfrm>
              <a:off x="1555200" y="7078320"/>
              <a:ext cx="58680" cy="81720"/>
            </a:xfrm>
            <a:custGeom>
              <a:avLst/>
              <a:gdLst/>
              <a:ahLst/>
              <a:rect l="0" t="0" r="r" b="b"/>
              <a:pathLst>
                <a:path w="163" h="227">
                  <a:moveTo>
                    <a:pt x="0" y="226"/>
                  </a:moveTo>
                  <a:lnTo>
                    <a:pt x="44" y="226"/>
                  </a:lnTo>
                  <a:lnTo>
                    <a:pt x="44" y="110"/>
                  </a:lnTo>
                  <a:cubicBezTo>
                    <a:pt x="44" y="72"/>
                    <a:pt x="67" y="42"/>
                    <a:pt x="98" y="42"/>
                  </a:cubicBezTo>
                  <a:cubicBezTo>
                    <a:pt x="108" y="42"/>
                    <a:pt x="125" y="51"/>
                    <a:pt x="139" y="64"/>
                  </a:cubicBezTo>
                  <a:lnTo>
                    <a:pt x="162" y="26"/>
                  </a:lnTo>
                  <a:cubicBezTo>
                    <a:pt x="143" y="8"/>
                    <a:pt x="127" y="0"/>
                    <a:pt x="109" y="0"/>
                  </a:cubicBezTo>
                  <a:cubicBezTo>
                    <a:pt x="88" y="0"/>
                    <a:pt x="67" y="16"/>
                    <a:pt x="45" y="55"/>
                  </a:cubicBezTo>
                  <a:lnTo>
                    <a:pt x="44" y="55"/>
                  </a:lnTo>
                  <a:lnTo>
                    <a:pt x="44" y="5"/>
                  </a:lnTo>
                  <a:lnTo>
                    <a:pt x="0" y="5"/>
                  </a:lnTo>
                  <a:lnTo>
                    <a:pt x="0" y="2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76" name="Group 36"/>
          <p:cNvGrpSpPr/>
          <p:nvPr/>
        </p:nvGrpSpPr>
        <p:grpSpPr>
          <a:xfrm>
            <a:off x="937440" y="576000"/>
            <a:ext cx="1581480" cy="953640"/>
            <a:chOff x="937440" y="576000"/>
            <a:chExt cx="1581480" cy="953640"/>
          </a:xfrm>
        </p:grpSpPr>
        <p:sp>
          <p:nvSpPr>
            <p:cNvPr id="77" name="Freeform 37"/>
            <p:cNvSpPr/>
            <p:nvPr/>
          </p:nvSpPr>
          <p:spPr>
            <a:xfrm>
              <a:off x="937440" y="873360"/>
              <a:ext cx="300960" cy="386640"/>
            </a:xfrm>
            <a:custGeom>
              <a:avLst/>
              <a:gdLst/>
              <a:ahLst/>
              <a:rect l="0" t="0" r="r" b="b"/>
              <a:pathLst>
                <a:path w="836" h="1074">
                  <a:moveTo>
                    <a:pt x="835" y="813"/>
                  </a:moveTo>
                  <a:lnTo>
                    <a:pt x="835" y="1017"/>
                  </a:lnTo>
                  <a:cubicBezTo>
                    <a:pt x="730" y="1054"/>
                    <a:pt x="631" y="1073"/>
                    <a:pt x="532" y="1073"/>
                  </a:cubicBezTo>
                  <a:cubicBezTo>
                    <a:pt x="371" y="1073"/>
                    <a:pt x="241" y="1026"/>
                    <a:pt x="144" y="931"/>
                  </a:cubicBezTo>
                  <a:cubicBezTo>
                    <a:pt x="50" y="835"/>
                    <a:pt x="0" y="705"/>
                    <a:pt x="0" y="544"/>
                  </a:cubicBezTo>
                  <a:cubicBezTo>
                    <a:pt x="0" y="381"/>
                    <a:pt x="47" y="251"/>
                    <a:pt x="141" y="149"/>
                  </a:cubicBezTo>
                  <a:cubicBezTo>
                    <a:pt x="234" y="50"/>
                    <a:pt x="357" y="0"/>
                    <a:pt x="510" y="0"/>
                  </a:cubicBezTo>
                  <a:cubicBezTo>
                    <a:pt x="565" y="0"/>
                    <a:pt x="612" y="5"/>
                    <a:pt x="655" y="14"/>
                  </a:cubicBezTo>
                  <a:cubicBezTo>
                    <a:pt x="697" y="26"/>
                    <a:pt x="749" y="45"/>
                    <a:pt x="811" y="71"/>
                  </a:cubicBezTo>
                  <a:lnTo>
                    <a:pt x="811" y="291"/>
                  </a:lnTo>
                  <a:cubicBezTo>
                    <a:pt x="709" y="225"/>
                    <a:pt x="612" y="192"/>
                    <a:pt x="523" y="192"/>
                  </a:cubicBezTo>
                  <a:cubicBezTo>
                    <a:pt x="430" y="192"/>
                    <a:pt x="355" y="225"/>
                    <a:pt x="295" y="289"/>
                  </a:cubicBezTo>
                  <a:cubicBezTo>
                    <a:pt x="236" y="353"/>
                    <a:pt x="208" y="437"/>
                    <a:pt x="208" y="537"/>
                  </a:cubicBezTo>
                  <a:cubicBezTo>
                    <a:pt x="208" y="643"/>
                    <a:pt x="239" y="728"/>
                    <a:pt x="305" y="790"/>
                  </a:cubicBezTo>
                  <a:cubicBezTo>
                    <a:pt x="369" y="851"/>
                    <a:pt x="454" y="882"/>
                    <a:pt x="562" y="882"/>
                  </a:cubicBezTo>
                  <a:cubicBezTo>
                    <a:pt x="641" y="882"/>
                    <a:pt x="733" y="861"/>
                    <a:pt x="835" y="8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8" name="Freeform 38"/>
            <p:cNvSpPr/>
            <p:nvPr/>
          </p:nvSpPr>
          <p:spPr>
            <a:xfrm>
              <a:off x="1300320" y="880560"/>
              <a:ext cx="397800" cy="379800"/>
            </a:xfrm>
            <a:custGeom>
              <a:avLst/>
              <a:gdLst/>
              <a:ahLst/>
              <a:rect l="0" t="0" r="r" b="b"/>
              <a:pathLst>
                <a:path w="1105" h="1055">
                  <a:moveTo>
                    <a:pt x="543" y="184"/>
                  </a:moveTo>
                  <a:cubicBezTo>
                    <a:pt x="444" y="184"/>
                    <a:pt x="364" y="215"/>
                    <a:pt x="302" y="282"/>
                  </a:cubicBezTo>
                  <a:cubicBezTo>
                    <a:pt x="238" y="345"/>
                    <a:pt x="205" y="428"/>
                    <a:pt x="205" y="527"/>
                  </a:cubicBezTo>
                  <a:cubicBezTo>
                    <a:pt x="205" y="626"/>
                    <a:pt x="238" y="707"/>
                    <a:pt x="305" y="771"/>
                  </a:cubicBezTo>
                  <a:cubicBezTo>
                    <a:pt x="368" y="832"/>
                    <a:pt x="451" y="863"/>
                    <a:pt x="553" y="863"/>
                  </a:cubicBezTo>
                  <a:cubicBezTo>
                    <a:pt x="652" y="863"/>
                    <a:pt x="735" y="832"/>
                    <a:pt x="799" y="768"/>
                  </a:cubicBezTo>
                  <a:cubicBezTo>
                    <a:pt x="863" y="705"/>
                    <a:pt x="896" y="624"/>
                    <a:pt x="896" y="525"/>
                  </a:cubicBezTo>
                  <a:cubicBezTo>
                    <a:pt x="896" y="428"/>
                    <a:pt x="862" y="345"/>
                    <a:pt x="796" y="282"/>
                  </a:cubicBezTo>
                  <a:cubicBezTo>
                    <a:pt x="728" y="215"/>
                    <a:pt x="645" y="184"/>
                    <a:pt x="543" y="184"/>
                  </a:cubicBezTo>
                  <a:moveTo>
                    <a:pt x="555" y="0"/>
                  </a:moveTo>
                  <a:cubicBezTo>
                    <a:pt x="712" y="0"/>
                    <a:pt x="844" y="50"/>
                    <a:pt x="948" y="151"/>
                  </a:cubicBezTo>
                  <a:cubicBezTo>
                    <a:pt x="1051" y="253"/>
                    <a:pt x="1104" y="380"/>
                    <a:pt x="1104" y="534"/>
                  </a:cubicBezTo>
                  <a:cubicBezTo>
                    <a:pt x="1104" y="683"/>
                    <a:pt x="1051" y="808"/>
                    <a:pt x="946" y="908"/>
                  </a:cubicBezTo>
                  <a:cubicBezTo>
                    <a:pt x="839" y="1007"/>
                    <a:pt x="707" y="1054"/>
                    <a:pt x="546" y="1054"/>
                  </a:cubicBezTo>
                  <a:cubicBezTo>
                    <a:pt x="390" y="1054"/>
                    <a:pt x="259" y="1005"/>
                    <a:pt x="156" y="906"/>
                  </a:cubicBezTo>
                  <a:cubicBezTo>
                    <a:pt x="52" y="804"/>
                    <a:pt x="0" y="678"/>
                    <a:pt x="0" y="530"/>
                  </a:cubicBezTo>
                  <a:cubicBezTo>
                    <a:pt x="0" y="378"/>
                    <a:pt x="52" y="250"/>
                    <a:pt x="158" y="151"/>
                  </a:cubicBezTo>
                  <a:cubicBezTo>
                    <a:pt x="264" y="50"/>
                    <a:pt x="395" y="0"/>
                    <a:pt x="5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9" name="Freeform 39"/>
            <p:cNvSpPr/>
            <p:nvPr/>
          </p:nvSpPr>
          <p:spPr>
            <a:xfrm>
              <a:off x="1763280" y="687960"/>
              <a:ext cx="339120" cy="566640"/>
            </a:xfrm>
            <a:custGeom>
              <a:avLst/>
              <a:gdLst/>
              <a:ahLst/>
              <a:rect l="0" t="0" r="r" b="b"/>
              <a:pathLst>
                <a:path w="942" h="1574">
                  <a:moveTo>
                    <a:pt x="735" y="1395"/>
                  </a:moveTo>
                  <a:lnTo>
                    <a:pt x="735" y="740"/>
                  </a:lnTo>
                  <a:cubicBezTo>
                    <a:pt x="671" y="707"/>
                    <a:pt x="607" y="690"/>
                    <a:pt x="541" y="690"/>
                  </a:cubicBezTo>
                  <a:cubicBezTo>
                    <a:pt x="439" y="690"/>
                    <a:pt x="357" y="724"/>
                    <a:pt x="298" y="792"/>
                  </a:cubicBezTo>
                  <a:cubicBezTo>
                    <a:pt x="236" y="858"/>
                    <a:pt x="205" y="948"/>
                    <a:pt x="205" y="1061"/>
                  </a:cubicBezTo>
                  <a:cubicBezTo>
                    <a:pt x="205" y="1168"/>
                    <a:pt x="234" y="1250"/>
                    <a:pt x="286" y="1307"/>
                  </a:cubicBezTo>
                  <a:cubicBezTo>
                    <a:pt x="316" y="1343"/>
                    <a:pt x="350" y="1366"/>
                    <a:pt x="385" y="1378"/>
                  </a:cubicBezTo>
                  <a:cubicBezTo>
                    <a:pt x="421" y="1391"/>
                    <a:pt x="485" y="1395"/>
                    <a:pt x="577" y="1395"/>
                  </a:cubicBezTo>
                  <a:lnTo>
                    <a:pt x="735" y="1395"/>
                  </a:lnTo>
                  <a:moveTo>
                    <a:pt x="735" y="0"/>
                  </a:moveTo>
                  <a:lnTo>
                    <a:pt x="941" y="0"/>
                  </a:lnTo>
                  <a:lnTo>
                    <a:pt x="941" y="1573"/>
                  </a:lnTo>
                  <a:lnTo>
                    <a:pt x="503" y="1573"/>
                  </a:lnTo>
                  <a:cubicBezTo>
                    <a:pt x="350" y="1573"/>
                    <a:pt x="227" y="1523"/>
                    <a:pt x="137" y="1426"/>
                  </a:cubicBezTo>
                  <a:cubicBezTo>
                    <a:pt x="45" y="1329"/>
                    <a:pt x="0" y="1199"/>
                    <a:pt x="0" y="1036"/>
                  </a:cubicBezTo>
                  <a:cubicBezTo>
                    <a:pt x="0" y="884"/>
                    <a:pt x="47" y="759"/>
                    <a:pt x="144" y="660"/>
                  </a:cubicBezTo>
                  <a:cubicBezTo>
                    <a:pt x="239" y="563"/>
                    <a:pt x="362" y="513"/>
                    <a:pt x="510" y="513"/>
                  </a:cubicBezTo>
                  <a:cubicBezTo>
                    <a:pt x="579" y="513"/>
                    <a:pt x="653" y="527"/>
                    <a:pt x="735" y="556"/>
                  </a:cubicBezTo>
                  <a:lnTo>
                    <a:pt x="7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0" name="Freeform 40"/>
            <p:cNvSpPr/>
            <p:nvPr/>
          </p:nvSpPr>
          <p:spPr>
            <a:xfrm>
              <a:off x="2182680" y="873360"/>
              <a:ext cx="336600" cy="385920"/>
            </a:xfrm>
            <a:custGeom>
              <a:avLst/>
              <a:gdLst/>
              <a:ahLst/>
              <a:rect l="0" t="0" r="r" b="b"/>
              <a:pathLst>
                <a:path w="935" h="1072">
                  <a:moveTo>
                    <a:pt x="210" y="433"/>
                  </a:moveTo>
                  <a:lnTo>
                    <a:pt x="731" y="433"/>
                  </a:lnTo>
                  <a:cubicBezTo>
                    <a:pt x="726" y="353"/>
                    <a:pt x="700" y="289"/>
                    <a:pt x="658" y="244"/>
                  </a:cubicBezTo>
                  <a:cubicBezTo>
                    <a:pt x="613" y="201"/>
                    <a:pt x="556" y="178"/>
                    <a:pt x="483" y="178"/>
                  </a:cubicBezTo>
                  <a:cubicBezTo>
                    <a:pt x="409" y="178"/>
                    <a:pt x="348" y="201"/>
                    <a:pt x="301" y="244"/>
                  </a:cubicBezTo>
                  <a:cubicBezTo>
                    <a:pt x="253" y="289"/>
                    <a:pt x="223" y="353"/>
                    <a:pt x="210" y="433"/>
                  </a:cubicBezTo>
                  <a:moveTo>
                    <a:pt x="934" y="556"/>
                  </a:moveTo>
                  <a:lnTo>
                    <a:pt x="206" y="556"/>
                  </a:lnTo>
                  <a:cubicBezTo>
                    <a:pt x="210" y="655"/>
                    <a:pt x="244" y="733"/>
                    <a:pt x="305" y="792"/>
                  </a:cubicBezTo>
                  <a:cubicBezTo>
                    <a:pt x="367" y="851"/>
                    <a:pt x="445" y="879"/>
                    <a:pt x="542" y="879"/>
                  </a:cubicBezTo>
                  <a:cubicBezTo>
                    <a:pt x="676" y="879"/>
                    <a:pt x="802" y="840"/>
                    <a:pt x="915" y="754"/>
                  </a:cubicBezTo>
                  <a:lnTo>
                    <a:pt x="915" y="955"/>
                  </a:lnTo>
                  <a:cubicBezTo>
                    <a:pt x="852" y="998"/>
                    <a:pt x="790" y="1026"/>
                    <a:pt x="729" y="1045"/>
                  </a:cubicBezTo>
                  <a:cubicBezTo>
                    <a:pt x="667" y="1064"/>
                    <a:pt x="594" y="1071"/>
                    <a:pt x="508" y="1071"/>
                  </a:cubicBezTo>
                  <a:cubicBezTo>
                    <a:pt x="395" y="1071"/>
                    <a:pt x="303" y="1047"/>
                    <a:pt x="232" y="1000"/>
                  </a:cubicBezTo>
                  <a:cubicBezTo>
                    <a:pt x="164" y="953"/>
                    <a:pt x="107" y="891"/>
                    <a:pt x="64" y="811"/>
                  </a:cubicBezTo>
                  <a:cubicBezTo>
                    <a:pt x="21" y="731"/>
                    <a:pt x="0" y="638"/>
                    <a:pt x="0" y="532"/>
                  </a:cubicBezTo>
                  <a:cubicBezTo>
                    <a:pt x="0" y="376"/>
                    <a:pt x="45" y="246"/>
                    <a:pt x="133" y="146"/>
                  </a:cubicBezTo>
                  <a:cubicBezTo>
                    <a:pt x="223" y="50"/>
                    <a:pt x="338" y="0"/>
                    <a:pt x="483" y="0"/>
                  </a:cubicBezTo>
                  <a:cubicBezTo>
                    <a:pt x="620" y="0"/>
                    <a:pt x="729" y="48"/>
                    <a:pt x="811" y="144"/>
                  </a:cubicBezTo>
                  <a:cubicBezTo>
                    <a:pt x="891" y="241"/>
                    <a:pt x="934" y="369"/>
                    <a:pt x="934" y="530"/>
                  </a:cubicBezTo>
                  <a:lnTo>
                    <a:pt x="934" y="5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1" name="Freeform 41"/>
            <p:cNvSpPr/>
            <p:nvPr/>
          </p:nvSpPr>
          <p:spPr>
            <a:xfrm>
              <a:off x="1326960" y="576000"/>
              <a:ext cx="344160" cy="258120"/>
            </a:xfrm>
            <a:custGeom>
              <a:avLst/>
              <a:gdLst/>
              <a:ahLst/>
              <a:rect l="0" t="0" r="r" b="b"/>
              <a:pathLst>
                <a:path w="956" h="717">
                  <a:moveTo>
                    <a:pt x="141" y="596"/>
                  </a:moveTo>
                  <a:lnTo>
                    <a:pt x="814" y="596"/>
                  </a:lnTo>
                  <a:lnTo>
                    <a:pt x="814" y="716"/>
                  </a:lnTo>
                  <a:lnTo>
                    <a:pt x="141" y="716"/>
                  </a:lnTo>
                  <a:lnTo>
                    <a:pt x="141" y="596"/>
                  </a:lnTo>
                  <a:moveTo>
                    <a:pt x="564" y="87"/>
                  </a:moveTo>
                  <a:cubicBezTo>
                    <a:pt x="564" y="134"/>
                    <a:pt x="525" y="173"/>
                    <a:pt x="478" y="173"/>
                  </a:cubicBezTo>
                  <a:cubicBezTo>
                    <a:pt x="430" y="173"/>
                    <a:pt x="391" y="134"/>
                    <a:pt x="391" y="87"/>
                  </a:cubicBezTo>
                  <a:cubicBezTo>
                    <a:pt x="391" y="39"/>
                    <a:pt x="430" y="0"/>
                    <a:pt x="478" y="0"/>
                  </a:cubicBezTo>
                  <a:cubicBezTo>
                    <a:pt x="525" y="0"/>
                    <a:pt x="564" y="39"/>
                    <a:pt x="564" y="87"/>
                  </a:cubicBezTo>
                  <a:moveTo>
                    <a:pt x="955" y="378"/>
                  </a:moveTo>
                  <a:cubicBezTo>
                    <a:pt x="955" y="456"/>
                    <a:pt x="892" y="520"/>
                    <a:pt x="814" y="520"/>
                  </a:cubicBezTo>
                  <a:cubicBezTo>
                    <a:pt x="736" y="520"/>
                    <a:pt x="673" y="456"/>
                    <a:pt x="673" y="378"/>
                  </a:cubicBezTo>
                  <a:cubicBezTo>
                    <a:pt x="673" y="300"/>
                    <a:pt x="736" y="236"/>
                    <a:pt x="814" y="236"/>
                  </a:cubicBezTo>
                  <a:cubicBezTo>
                    <a:pt x="892" y="236"/>
                    <a:pt x="955" y="300"/>
                    <a:pt x="955" y="378"/>
                  </a:cubicBezTo>
                  <a:moveTo>
                    <a:pt x="619" y="378"/>
                  </a:moveTo>
                  <a:cubicBezTo>
                    <a:pt x="619" y="456"/>
                    <a:pt x="556" y="520"/>
                    <a:pt x="478" y="520"/>
                  </a:cubicBezTo>
                  <a:cubicBezTo>
                    <a:pt x="400" y="520"/>
                    <a:pt x="336" y="456"/>
                    <a:pt x="336" y="378"/>
                  </a:cubicBezTo>
                  <a:cubicBezTo>
                    <a:pt x="336" y="300"/>
                    <a:pt x="400" y="236"/>
                    <a:pt x="478" y="236"/>
                  </a:cubicBezTo>
                  <a:cubicBezTo>
                    <a:pt x="556" y="236"/>
                    <a:pt x="619" y="300"/>
                    <a:pt x="619" y="378"/>
                  </a:cubicBezTo>
                  <a:moveTo>
                    <a:pt x="283" y="378"/>
                  </a:moveTo>
                  <a:cubicBezTo>
                    <a:pt x="283" y="456"/>
                    <a:pt x="220" y="520"/>
                    <a:pt x="141" y="520"/>
                  </a:cubicBezTo>
                  <a:cubicBezTo>
                    <a:pt x="63" y="520"/>
                    <a:pt x="0" y="456"/>
                    <a:pt x="0" y="378"/>
                  </a:cubicBezTo>
                  <a:cubicBezTo>
                    <a:pt x="0" y="300"/>
                    <a:pt x="63" y="236"/>
                    <a:pt x="141" y="236"/>
                  </a:cubicBezTo>
                  <a:cubicBezTo>
                    <a:pt x="220" y="236"/>
                    <a:pt x="283" y="300"/>
                    <a:pt x="283" y="378"/>
                  </a:cubicBez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  <p:sp>
          <p:nvSpPr>
            <p:cNvPr id="82" name="Freeform 42"/>
            <p:cNvSpPr/>
            <p:nvPr/>
          </p:nvSpPr>
          <p:spPr>
            <a:xfrm>
              <a:off x="1456200" y="1350000"/>
              <a:ext cx="538200" cy="180000"/>
            </a:xfrm>
            <a:custGeom>
              <a:avLst/>
              <a:gdLst/>
              <a:ahLst/>
              <a:rect l="0" t="0" r="r" b="b"/>
              <a:pathLst>
                <a:path w="1495" h="500">
                  <a:moveTo>
                    <a:pt x="1358" y="0"/>
                  </a:moveTo>
                  <a:cubicBezTo>
                    <a:pt x="1300" y="0"/>
                    <a:pt x="1251" y="18"/>
                    <a:pt x="1216" y="56"/>
                  </a:cubicBezTo>
                  <a:lnTo>
                    <a:pt x="1215" y="56"/>
                  </a:lnTo>
                  <a:cubicBezTo>
                    <a:pt x="1180" y="94"/>
                    <a:pt x="1163" y="145"/>
                    <a:pt x="1163" y="205"/>
                  </a:cubicBezTo>
                  <a:cubicBezTo>
                    <a:pt x="1163" y="265"/>
                    <a:pt x="1180" y="317"/>
                    <a:pt x="1215" y="354"/>
                  </a:cubicBezTo>
                  <a:lnTo>
                    <a:pt x="1216" y="354"/>
                  </a:lnTo>
                  <a:cubicBezTo>
                    <a:pt x="1251" y="392"/>
                    <a:pt x="1300" y="410"/>
                    <a:pt x="1358" y="410"/>
                  </a:cubicBezTo>
                  <a:cubicBezTo>
                    <a:pt x="1381" y="410"/>
                    <a:pt x="1403" y="407"/>
                    <a:pt x="1423" y="401"/>
                  </a:cubicBezTo>
                  <a:cubicBezTo>
                    <a:pt x="1444" y="395"/>
                    <a:pt x="1464" y="385"/>
                    <a:pt x="1482" y="373"/>
                  </a:cubicBezTo>
                  <a:lnTo>
                    <a:pt x="1494" y="365"/>
                  </a:lnTo>
                  <a:lnTo>
                    <a:pt x="1494" y="352"/>
                  </a:lnTo>
                  <a:lnTo>
                    <a:pt x="1494" y="303"/>
                  </a:lnTo>
                  <a:lnTo>
                    <a:pt x="1494" y="245"/>
                  </a:lnTo>
                  <a:lnTo>
                    <a:pt x="1451" y="284"/>
                  </a:lnTo>
                  <a:cubicBezTo>
                    <a:pt x="1437" y="297"/>
                    <a:pt x="1423" y="306"/>
                    <a:pt x="1408" y="312"/>
                  </a:cubicBezTo>
                  <a:cubicBezTo>
                    <a:pt x="1393" y="318"/>
                    <a:pt x="1378" y="321"/>
                    <a:pt x="1361" y="321"/>
                  </a:cubicBezTo>
                  <a:cubicBezTo>
                    <a:pt x="1326" y="321"/>
                    <a:pt x="1305" y="312"/>
                    <a:pt x="1288" y="294"/>
                  </a:cubicBezTo>
                  <a:cubicBezTo>
                    <a:pt x="1273" y="275"/>
                    <a:pt x="1263" y="247"/>
                    <a:pt x="1263" y="205"/>
                  </a:cubicBezTo>
                  <a:cubicBezTo>
                    <a:pt x="1263" y="163"/>
                    <a:pt x="1273" y="135"/>
                    <a:pt x="1288" y="117"/>
                  </a:cubicBezTo>
                  <a:cubicBezTo>
                    <a:pt x="1305" y="98"/>
                    <a:pt x="1326" y="89"/>
                    <a:pt x="1361" y="89"/>
                  </a:cubicBezTo>
                  <a:cubicBezTo>
                    <a:pt x="1378" y="89"/>
                    <a:pt x="1393" y="92"/>
                    <a:pt x="1408" y="97"/>
                  </a:cubicBezTo>
                  <a:lnTo>
                    <a:pt x="1408" y="98"/>
                  </a:lnTo>
                  <a:cubicBezTo>
                    <a:pt x="1423" y="104"/>
                    <a:pt x="1437" y="113"/>
                    <a:pt x="1451" y="126"/>
                  </a:cubicBezTo>
                  <a:lnTo>
                    <a:pt x="1494" y="165"/>
                  </a:lnTo>
                  <a:lnTo>
                    <a:pt x="1494" y="107"/>
                  </a:lnTo>
                  <a:lnTo>
                    <a:pt x="1494" y="45"/>
                  </a:lnTo>
                  <a:cubicBezTo>
                    <a:pt x="1472" y="30"/>
                    <a:pt x="1445" y="16"/>
                    <a:pt x="1424" y="9"/>
                  </a:cubicBezTo>
                  <a:lnTo>
                    <a:pt x="1423" y="9"/>
                  </a:lnTo>
                  <a:cubicBezTo>
                    <a:pt x="1403" y="3"/>
                    <a:pt x="1381" y="0"/>
                    <a:pt x="1358" y="0"/>
                  </a:cubicBezTo>
                  <a:moveTo>
                    <a:pt x="0" y="6"/>
                  </a:moveTo>
                  <a:lnTo>
                    <a:pt x="0" y="248"/>
                  </a:lnTo>
                  <a:cubicBezTo>
                    <a:pt x="0" y="297"/>
                    <a:pt x="13" y="339"/>
                    <a:pt x="41" y="368"/>
                  </a:cubicBezTo>
                  <a:cubicBezTo>
                    <a:pt x="69" y="397"/>
                    <a:pt x="110" y="410"/>
                    <a:pt x="158" y="410"/>
                  </a:cubicBezTo>
                  <a:cubicBezTo>
                    <a:pt x="206" y="410"/>
                    <a:pt x="247" y="397"/>
                    <a:pt x="275" y="368"/>
                  </a:cubicBezTo>
                  <a:cubicBezTo>
                    <a:pt x="304" y="339"/>
                    <a:pt x="316" y="297"/>
                    <a:pt x="316" y="248"/>
                  </a:cubicBezTo>
                  <a:lnTo>
                    <a:pt x="316" y="31"/>
                  </a:lnTo>
                  <a:lnTo>
                    <a:pt x="316" y="6"/>
                  </a:lnTo>
                  <a:lnTo>
                    <a:pt x="219" y="6"/>
                  </a:lnTo>
                  <a:lnTo>
                    <a:pt x="219" y="31"/>
                  </a:lnTo>
                  <a:lnTo>
                    <a:pt x="219" y="242"/>
                  </a:lnTo>
                  <a:cubicBezTo>
                    <a:pt x="219" y="277"/>
                    <a:pt x="212" y="297"/>
                    <a:pt x="204" y="306"/>
                  </a:cubicBezTo>
                  <a:cubicBezTo>
                    <a:pt x="196" y="316"/>
                    <a:pt x="183" y="322"/>
                    <a:pt x="158" y="322"/>
                  </a:cubicBezTo>
                  <a:cubicBezTo>
                    <a:pt x="132" y="322"/>
                    <a:pt x="119" y="316"/>
                    <a:pt x="112" y="306"/>
                  </a:cubicBezTo>
                  <a:cubicBezTo>
                    <a:pt x="105" y="297"/>
                    <a:pt x="97" y="277"/>
                    <a:pt x="97" y="242"/>
                  </a:cubicBezTo>
                  <a:lnTo>
                    <a:pt x="97" y="31"/>
                  </a:lnTo>
                  <a:lnTo>
                    <a:pt x="97" y="6"/>
                  </a:lnTo>
                  <a:lnTo>
                    <a:pt x="0" y="6"/>
                  </a:lnTo>
                  <a:moveTo>
                    <a:pt x="473" y="6"/>
                  </a:moveTo>
                  <a:lnTo>
                    <a:pt x="473" y="31"/>
                  </a:lnTo>
                  <a:lnTo>
                    <a:pt x="473" y="378"/>
                  </a:lnTo>
                  <a:lnTo>
                    <a:pt x="473" y="404"/>
                  </a:lnTo>
                  <a:lnTo>
                    <a:pt x="498" y="404"/>
                  </a:lnTo>
                  <a:lnTo>
                    <a:pt x="545" y="404"/>
                  </a:lnTo>
                  <a:lnTo>
                    <a:pt x="571" y="404"/>
                  </a:lnTo>
                  <a:lnTo>
                    <a:pt x="571" y="378"/>
                  </a:lnTo>
                  <a:lnTo>
                    <a:pt x="571" y="257"/>
                  </a:lnTo>
                  <a:lnTo>
                    <a:pt x="596" y="257"/>
                  </a:lnTo>
                  <a:cubicBezTo>
                    <a:pt x="612" y="257"/>
                    <a:pt x="621" y="260"/>
                    <a:pt x="626" y="264"/>
                  </a:cubicBezTo>
                  <a:cubicBezTo>
                    <a:pt x="631" y="267"/>
                    <a:pt x="641" y="279"/>
                    <a:pt x="651" y="301"/>
                  </a:cubicBezTo>
                  <a:lnTo>
                    <a:pt x="696" y="390"/>
                  </a:lnTo>
                  <a:lnTo>
                    <a:pt x="703" y="404"/>
                  </a:lnTo>
                  <a:lnTo>
                    <a:pt x="719" y="404"/>
                  </a:lnTo>
                  <a:lnTo>
                    <a:pt x="769" y="404"/>
                  </a:lnTo>
                  <a:lnTo>
                    <a:pt x="810" y="404"/>
                  </a:lnTo>
                  <a:lnTo>
                    <a:pt x="791" y="367"/>
                  </a:lnTo>
                  <a:lnTo>
                    <a:pt x="744" y="272"/>
                  </a:lnTo>
                  <a:cubicBezTo>
                    <a:pt x="734" y="252"/>
                    <a:pt x="723" y="235"/>
                    <a:pt x="712" y="221"/>
                  </a:cubicBezTo>
                  <a:cubicBezTo>
                    <a:pt x="711" y="220"/>
                    <a:pt x="710" y="220"/>
                    <a:pt x="710" y="220"/>
                  </a:cubicBezTo>
                  <a:cubicBezTo>
                    <a:pt x="717" y="214"/>
                    <a:pt x="723" y="208"/>
                    <a:pt x="728" y="200"/>
                  </a:cubicBezTo>
                  <a:cubicBezTo>
                    <a:pt x="741" y="181"/>
                    <a:pt x="748" y="157"/>
                    <a:pt x="748" y="132"/>
                  </a:cubicBezTo>
                  <a:cubicBezTo>
                    <a:pt x="748" y="93"/>
                    <a:pt x="736" y="59"/>
                    <a:pt x="710" y="37"/>
                  </a:cubicBezTo>
                  <a:cubicBezTo>
                    <a:pt x="684" y="15"/>
                    <a:pt x="648" y="6"/>
                    <a:pt x="604" y="6"/>
                  </a:cubicBezTo>
                  <a:lnTo>
                    <a:pt x="498" y="6"/>
                  </a:lnTo>
                  <a:lnTo>
                    <a:pt x="473" y="6"/>
                  </a:lnTo>
                  <a:moveTo>
                    <a:pt x="923" y="354"/>
                  </a:moveTo>
                  <a:cubicBezTo>
                    <a:pt x="923" y="382"/>
                    <a:pt x="918" y="399"/>
                    <a:pt x="916" y="402"/>
                  </a:cubicBezTo>
                  <a:cubicBezTo>
                    <a:pt x="913" y="406"/>
                    <a:pt x="908" y="409"/>
                    <a:pt x="892" y="409"/>
                  </a:cubicBezTo>
                  <a:lnTo>
                    <a:pt x="877" y="409"/>
                  </a:lnTo>
                  <a:lnTo>
                    <a:pt x="852" y="409"/>
                  </a:lnTo>
                  <a:lnTo>
                    <a:pt x="852" y="434"/>
                  </a:lnTo>
                  <a:lnTo>
                    <a:pt x="852" y="473"/>
                  </a:lnTo>
                  <a:lnTo>
                    <a:pt x="852" y="499"/>
                  </a:lnTo>
                  <a:lnTo>
                    <a:pt x="877" y="499"/>
                  </a:lnTo>
                  <a:lnTo>
                    <a:pt x="895" y="499"/>
                  </a:lnTo>
                  <a:cubicBezTo>
                    <a:pt x="935" y="499"/>
                    <a:pt x="969" y="488"/>
                    <a:pt x="991" y="461"/>
                  </a:cubicBezTo>
                  <a:cubicBezTo>
                    <a:pt x="1013" y="436"/>
                    <a:pt x="1021" y="400"/>
                    <a:pt x="1021" y="354"/>
                  </a:cubicBezTo>
                  <a:lnTo>
                    <a:pt x="1021" y="31"/>
                  </a:lnTo>
                  <a:lnTo>
                    <a:pt x="1021" y="6"/>
                  </a:lnTo>
                  <a:lnTo>
                    <a:pt x="996" y="6"/>
                  </a:lnTo>
                  <a:lnTo>
                    <a:pt x="923" y="6"/>
                  </a:lnTo>
                  <a:lnTo>
                    <a:pt x="923" y="354"/>
                  </a:lnTo>
                  <a:moveTo>
                    <a:pt x="571" y="95"/>
                  </a:moveTo>
                  <a:lnTo>
                    <a:pt x="604" y="95"/>
                  </a:lnTo>
                  <a:cubicBezTo>
                    <a:pt x="623" y="95"/>
                    <a:pt x="633" y="99"/>
                    <a:pt x="639" y="104"/>
                  </a:cubicBezTo>
                  <a:lnTo>
                    <a:pt x="639" y="105"/>
                  </a:lnTo>
                  <a:cubicBezTo>
                    <a:pt x="645" y="109"/>
                    <a:pt x="648" y="116"/>
                    <a:pt x="648" y="132"/>
                  </a:cubicBezTo>
                  <a:cubicBezTo>
                    <a:pt x="648" y="146"/>
                    <a:pt x="645" y="154"/>
                    <a:pt x="639" y="159"/>
                  </a:cubicBezTo>
                  <a:cubicBezTo>
                    <a:pt x="633" y="164"/>
                    <a:pt x="623" y="168"/>
                    <a:pt x="604" y="168"/>
                  </a:cubicBezTo>
                  <a:lnTo>
                    <a:pt x="571" y="168"/>
                  </a:lnTo>
                  <a:lnTo>
                    <a:pt x="571" y="95"/>
                  </a:ln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</p:grpSp>
      <p:grpSp>
        <p:nvGrpSpPr>
          <p:cNvPr id="83" name="Group 43"/>
          <p:cNvGrpSpPr/>
          <p:nvPr/>
        </p:nvGrpSpPr>
        <p:grpSpPr>
          <a:xfrm>
            <a:off x="6951240" y="-1656000"/>
            <a:ext cx="3128760" cy="1001160"/>
            <a:chOff x="6951240" y="-1656000"/>
            <a:chExt cx="3128760" cy="1001160"/>
          </a:xfrm>
        </p:grpSpPr>
        <p:sp>
          <p:nvSpPr>
            <p:cNvPr id="84" name="Freeform 44"/>
            <p:cNvSpPr/>
            <p:nvPr/>
          </p:nvSpPr>
          <p:spPr>
            <a:xfrm>
              <a:off x="6951240" y="-1237680"/>
              <a:ext cx="423000" cy="543600"/>
            </a:xfrm>
            <a:custGeom>
              <a:avLst/>
              <a:gdLst/>
              <a:ahLst/>
              <a:rect l="0" t="0" r="r" b="b"/>
              <a:pathLst>
                <a:path w="1175" h="1510">
                  <a:moveTo>
                    <a:pt x="1174" y="1144"/>
                  </a:moveTo>
                  <a:lnTo>
                    <a:pt x="1174" y="1430"/>
                  </a:lnTo>
                  <a:cubicBezTo>
                    <a:pt x="1028" y="1483"/>
                    <a:pt x="888" y="1509"/>
                    <a:pt x="749" y="1509"/>
                  </a:cubicBezTo>
                  <a:cubicBezTo>
                    <a:pt x="522" y="1509"/>
                    <a:pt x="340" y="1443"/>
                    <a:pt x="203" y="1310"/>
                  </a:cubicBezTo>
                  <a:cubicBezTo>
                    <a:pt x="70" y="1174"/>
                    <a:pt x="0" y="991"/>
                    <a:pt x="0" y="765"/>
                  </a:cubicBezTo>
                  <a:cubicBezTo>
                    <a:pt x="0" y="535"/>
                    <a:pt x="67" y="352"/>
                    <a:pt x="200" y="209"/>
                  </a:cubicBezTo>
                  <a:cubicBezTo>
                    <a:pt x="330" y="70"/>
                    <a:pt x="503" y="0"/>
                    <a:pt x="719" y="0"/>
                  </a:cubicBezTo>
                  <a:cubicBezTo>
                    <a:pt x="795" y="0"/>
                    <a:pt x="862" y="6"/>
                    <a:pt x="922" y="20"/>
                  </a:cubicBezTo>
                  <a:cubicBezTo>
                    <a:pt x="981" y="36"/>
                    <a:pt x="1055" y="63"/>
                    <a:pt x="1141" y="99"/>
                  </a:cubicBezTo>
                  <a:lnTo>
                    <a:pt x="1141" y="409"/>
                  </a:lnTo>
                  <a:cubicBezTo>
                    <a:pt x="998" y="316"/>
                    <a:pt x="862" y="269"/>
                    <a:pt x="735" y="269"/>
                  </a:cubicBezTo>
                  <a:cubicBezTo>
                    <a:pt x="606" y="269"/>
                    <a:pt x="499" y="316"/>
                    <a:pt x="416" y="405"/>
                  </a:cubicBezTo>
                  <a:cubicBezTo>
                    <a:pt x="333" y="495"/>
                    <a:pt x="293" y="615"/>
                    <a:pt x="293" y="755"/>
                  </a:cubicBezTo>
                  <a:cubicBezTo>
                    <a:pt x="293" y="904"/>
                    <a:pt x="336" y="1024"/>
                    <a:pt x="429" y="1110"/>
                  </a:cubicBezTo>
                  <a:cubicBezTo>
                    <a:pt x="519" y="1197"/>
                    <a:pt x="639" y="1240"/>
                    <a:pt x="792" y="1240"/>
                  </a:cubicBezTo>
                  <a:cubicBezTo>
                    <a:pt x="902" y="1240"/>
                    <a:pt x="1031" y="1210"/>
                    <a:pt x="1174" y="11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5" name="Freeform 45"/>
            <p:cNvSpPr/>
            <p:nvPr/>
          </p:nvSpPr>
          <p:spPr>
            <a:xfrm>
              <a:off x="7461360" y="-1228320"/>
              <a:ext cx="559440" cy="534240"/>
            </a:xfrm>
            <a:custGeom>
              <a:avLst/>
              <a:gdLst/>
              <a:ahLst/>
              <a:rect l="0" t="0" r="r" b="b"/>
              <a:pathLst>
                <a:path w="1554" h="1484">
                  <a:moveTo>
                    <a:pt x="765" y="260"/>
                  </a:moveTo>
                  <a:cubicBezTo>
                    <a:pt x="625" y="260"/>
                    <a:pt x="512" y="303"/>
                    <a:pt x="426" y="396"/>
                  </a:cubicBezTo>
                  <a:cubicBezTo>
                    <a:pt x="336" y="486"/>
                    <a:pt x="289" y="602"/>
                    <a:pt x="289" y="742"/>
                  </a:cubicBezTo>
                  <a:cubicBezTo>
                    <a:pt x="289" y="882"/>
                    <a:pt x="336" y="995"/>
                    <a:pt x="429" y="1084"/>
                  </a:cubicBezTo>
                  <a:cubicBezTo>
                    <a:pt x="519" y="1171"/>
                    <a:pt x="635" y="1214"/>
                    <a:pt x="778" y="1214"/>
                  </a:cubicBezTo>
                  <a:cubicBezTo>
                    <a:pt x="918" y="1214"/>
                    <a:pt x="1034" y="1171"/>
                    <a:pt x="1124" y="1081"/>
                  </a:cubicBezTo>
                  <a:cubicBezTo>
                    <a:pt x="1214" y="991"/>
                    <a:pt x="1261" y="878"/>
                    <a:pt x="1261" y="739"/>
                  </a:cubicBezTo>
                  <a:cubicBezTo>
                    <a:pt x="1261" y="602"/>
                    <a:pt x="1214" y="486"/>
                    <a:pt x="1121" y="396"/>
                  </a:cubicBezTo>
                  <a:cubicBezTo>
                    <a:pt x="1024" y="303"/>
                    <a:pt x="908" y="260"/>
                    <a:pt x="765" y="260"/>
                  </a:cubicBezTo>
                  <a:moveTo>
                    <a:pt x="782" y="0"/>
                  </a:moveTo>
                  <a:cubicBezTo>
                    <a:pt x="1001" y="0"/>
                    <a:pt x="1187" y="70"/>
                    <a:pt x="1334" y="213"/>
                  </a:cubicBezTo>
                  <a:cubicBezTo>
                    <a:pt x="1480" y="356"/>
                    <a:pt x="1553" y="536"/>
                    <a:pt x="1553" y="752"/>
                  </a:cubicBezTo>
                  <a:cubicBezTo>
                    <a:pt x="1553" y="961"/>
                    <a:pt x="1480" y="1138"/>
                    <a:pt x="1330" y="1277"/>
                  </a:cubicBezTo>
                  <a:cubicBezTo>
                    <a:pt x="1181" y="1417"/>
                    <a:pt x="994" y="1483"/>
                    <a:pt x="768" y="1483"/>
                  </a:cubicBezTo>
                  <a:cubicBezTo>
                    <a:pt x="549" y="1483"/>
                    <a:pt x="366" y="1414"/>
                    <a:pt x="220" y="1274"/>
                  </a:cubicBezTo>
                  <a:cubicBezTo>
                    <a:pt x="73" y="1131"/>
                    <a:pt x="0" y="955"/>
                    <a:pt x="0" y="745"/>
                  </a:cubicBezTo>
                  <a:cubicBezTo>
                    <a:pt x="0" y="532"/>
                    <a:pt x="73" y="353"/>
                    <a:pt x="223" y="213"/>
                  </a:cubicBezTo>
                  <a:cubicBezTo>
                    <a:pt x="373" y="70"/>
                    <a:pt x="555" y="0"/>
                    <a:pt x="7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6" name="Freeform 46"/>
            <p:cNvSpPr/>
            <p:nvPr/>
          </p:nvSpPr>
          <p:spPr>
            <a:xfrm>
              <a:off x="8112600" y="-1498680"/>
              <a:ext cx="477000" cy="796320"/>
            </a:xfrm>
            <a:custGeom>
              <a:avLst/>
              <a:gdLst/>
              <a:ahLst/>
              <a:rect l="0" t="0" r="r" b="b"/>
              <a:pathLst>
                <a:path w="1325" h="2212">
                  <a:moveTo>
                    <a:pt x="1035" y="1962"/>
                  </a:moveTo>
                  <a:lnTo>
                    <a:pt x="1035" y="1041"/>
                  </a:lnTo>
                  <a:cubicBezTo>
                    <a:pt x="945" y="994"/>
                    <a:pt x="855" y="971"/>
                    <a:pt x="762" y="971"/>
                  </a:cubicBezTo>
                  <a:cubicBezTo>
                    <a:pt x="619" y="971"/>
                    <a:pt x="502" y="1017"/>
                    <a:pt x="419" y="1114"/>
                  </a:cubicBezTo>
                  <a:cubicBezTo>
                    <a:pt x="333" y="1207"/>
                    <a:pt x="290" y="1333"/>
                    <a:pt x="290" y="1493"/>
                  </a:cubicBezTo>
                  <a:cubicBezTo>
                    <a:pt x="290" y="1643"/>
                    <a:pt x="330" y="1759"/>
                    <a:pt x="403" y="1839"/>
                  </a:cubicBezTo>
                  <a:cubicBezTo>
                    <a:pt x="446" y="1889"/>
                    <a:pt x="492" y="1922"/>
                    <a:pt x="542" y="1939"/>
                  </a:cubicBezTo>
                  <a:cubicBezTo>
                    <a:pt x="592" y="1955"/>
                    <a:pt x="682" y="1962"/>
                    <a:pt x="812" y="1962"/>
                  </a:cubicBezTo>
                  <a:lnTo>
                    <a:pt x="1035" y="1962"/>
                  </a:lnTo>
                  <a:moveTo>
                    <a:pt x="1035" y="0"/>
                  </a:moveTo>
                  <a:lnTo>
                    <a:pt x="1324" y="0"/>
                  </a:lnTo>
                  <a:lnTo>
                    <a:pt x="1324" y="2211"/>
                  </a:lnTo>
                  <a:lnTo>
                    <a:pt x="709" y="2211"/>
                  </a:lnTo>
                  <a:cubicBezTo>
                    <a:pt x="492" y="2211"/>
                    <a:pt x="320" y="2141"/>
                    <a:pt x="193" y="2005"/>
                  </a:cubicBezTo>
                  <a:cubicBezTo>
                    <a:pt x="63" y="1869"/>
                    <a:pt x="0" y="1686"/>
                    <a:pt x="0" y="1456"/>
                  </a:cubicBezTo>
                  <a:cubicBezTo>
                    <a:pt x="0" y="1243"/>
                    <a:pt x="67" y="1067"/>
                    <a:pt x="203" y="928"/>
                  </a:cubicBezTo>
                  <a:cubicBezTo>
                    <a:pt x="336" y="791"/>
                    <a:pt x="509" y="721"/>
                    <a:pt x="719" y="721"/>
                  </a:cubicBezTo>
                  <a:cubicBezTo>
                    <a:pt x="815" y="721"/>
                    <a:pt x="918" y="741"/>
                    <a:pt x="1035" y="781"/>
                  </a:cubicBezTo>
                  <a:lnTo>
                    <a:pt x="10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7" name="Freeform 47"/>
            <p:cNvSpPr/>
            <p:nvPr/>
          </p:nvSpPr>
          <p:spPr>
            <a:xfrm>
              <a:off x="8703000" y="-1237680"/>
              <a:ext cx="473400" cy="542520"/>
            </a:xfrm>
            <a:custGeom>
              <a:avLst/>
              <a:gdLst/>
              <a:ahLst/>
              <a:rect l="0" t="0" r="r" b="b"/>
              <a:pathLst>
                <a:path w="1315" h="1507">
                  <a:moveTo>
                    <a:pt x="296" y="608"/>
                  </a:moveTo>
                  <a:lnTo>
                    <a:pt x="1028" y="608"/>
                  </a:lnTo>
                  <a:cubicBezTo>
                    <a:pt x="1021" y="495"/>
                    <a:pt x="984" y="405"/>
                    <a:pt x="924" y="342"/>
                  </a:cubicBezTo>
                  <a:cubicBezTo>
                    <a:pt x="861" y="282"/>
                    <a:pt x="781" y="249"/>
                    <a:pt x="678" y="249"/>
                  </a:cubicBezTo>
                  <a:cubicBezTo>
                    <a:pt x="575" y="249"/>
                    <a:pt x="489" y="282"/>
                    <a:pt x="422" y="342"/>
                  </a:cubicBezTo>
                  <a:cubicBezTo>
                    <a:pt x="356" y="405"/>
                    <a:pt x="312" y="495"/>
                    <a:pt x="296" y="608"/>
                  </a:cubicBezTo>
                  <a:moveTo>
                    <a:pt x="1314" y="781"/>
                  </a:moveTo>
                  <a:lnTo>
                    <a:pt x="289" y="781"/>
                  </a:lnTo>
                  <a:cubicBezTo>
                    <a:pt x="296" y="921"/>
                    <a:pt x="342" y="1031"/>
                    <a:pt x="429" y="1114"/>
                  </a:cubicBezTo>
                  <a:cubicBezTo>
                    <a:pt x="515" y="1197"/>
                    <a:pt x="625" y="1237"/>
                    <a:pt x="761" y="1237"/>
                  </a:cubicBezTo>
                  <a:cubicBezTo>
                    <a:pt x="951" y="1237"/>
                    <a:pt x="1127" y="1180"/>
                    <a:pt x="1287" y="1061"/>
                  </a:cubicBezTo>
                  <a:lnTo>
                    <a:pt x="1287" y="1343"/>
                  </a:lnTo>
                  <a:cubicBezTo>
                    <a:pt x="1197" y="1403"/>
                    <a:pt x="1111" y="1443"/>
                    <a:pt x="1024" y="1470"/>
                  </a:cubicBezTo>
                  <a:cubicBezTo>
                    <a:pt x="938" y="1496"/>
                    <a:pt x="835" y="1506"/>
                    <a:pt x="715" y="1506"/>
                  </a:cubicBezTo>
                  <a:cubicBezTo>
                    <a:pt x="555" y="1506"/>
                    <a:pt x="426" y="1473"/>
                    <a:pt x="326" y="1406"/>
                  </a:cubicBezTo>
                  <a:cubicBezTo>
                    <a:pt x="229" y="1340"/>
                    <a:pt x="150" y="1253"/>
                    <a:pt x="90" y="1140"/>
                  </a:cubicBezTo>
                  <a:cubicBezTo>
                    <a:pt x="30" y="1027"/>
                    <a:pt x="0" y="898"/>
                    <a:pt x="0" y="748"/>
                  </a:cubicBezTo>
                  <a:cubicBezTo>
                    <a:pt x="0" y="528"/>
                    <a:pt x="63" y="346"/>
                    <a:pt x="186" y="206"/>
                  </a:cubicBezTo>
                  <a:cubicBezTo>
                    <a:pt x="312" y="70"/>
                    <a:pt x="475" y="0"/>
                    <a:pt x="678" y="0"/>
                  </a:cubicBezTo>
                  <a:cubicBezTo>
                    <a:pt x="871" y="0"/>
                    <a:pt x="1024" y="66"/>
                    <a:pt x="1141" y="203"/>
                  </a:cubicBezTo>
                  <a:cubicBezTo>
                    <a:pt x="1254" y="339"/>
                    <a:pt x="1314" y="518"/>
                    <a:pt x="1314" y="745"/>
                  </a:cubicBezTo>
                  <a:lnTo>
                    <a:pt x="1314" y="7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8" name="Freeform 48"/>
            <p:cNvSpPr/>
            <p:nvPr/>
          </p:nvSpPr>
          <p:spPr>
            <a:xfrm>
              <a:off x="7498800" y="-1656000"/>
              <a:ext cx="484560" cy="362520"/>
            </a:xfrm>
            <a:custGeom>
              <a:avLst/>
              <a:gdLst/>
              <a:ahLst/>
              <a:rect l="0" t="0" r="r" b="b"/>
              <a:pathLst>
                <a:path w="1346" h="1007">
                  <a:moveTo>
                    <a:pt x="200" y="838"/>
                  </a:moveTo>
                  <a:lnTo>
                    <a:pt x="1146" y="838"/>
                  </a:lnTo>
                  <a:lnTo>
                    <a:pt x="1146" y="1006"/>
                  </a:lnTo>
                  <a:lnTo>
                    <a:pt x="200" y="1006"/>
                  </a:lnTo>
                  <a:lnTo>
                    <a:pt x="200" y="838"/>
                  </a:lnTo>
                  <a:moveTo>
                    <a:pt x="795" y="122"/>
                  </a:moveTo>
                  <a:cubicBezTo>
                    <a:pt x="795" y="189"/>
                    <a:pt x="740" y="243"/>
                    <a:pt x="673" y="243"/>
                  </a:cubicBezTo>
                  <a:cubicBezTo>
                    <a:pt x="605" y="243"/>
                    <a:pt x="551" y="189"/>
                    <a:pt x="551" y="122"/>
                  </a:cubicBezTo>
                  <a:cubicBezTo>
                    <a:pt x="551" y="54"/>
                    <a:pt x="605" y="0"/>
                    <a:pt x="673" y="0"/>
                  </a:cubicBezTo>
                  <a:cubicBezTo>
                    <a:pt x="740" y="0"/>
                    <a:pt x="795" y="54"/>
                    <a:pt x="795" y="122"/>
                  </a:cubicBezTo>
                  <a:moveTo>
                    <a:pt x="1345" y="531"/>
                  </a:moveTo>
                  <a:cubicBezTo>
                    <a:pt x="1345" y="641"/>
                    <a:pt x="1256" y="730"/>
                    <a:pt x="1146" y="730"/>
                  </a:cubicBezTo>
                  <a:cubicBezTo>
                    <a:pt x="1036" y="730"/>
                    <a:pt x="947" y="641"/>
                    <a:pt x="947" y="531"/>
                  </a:cubicBezTo>
                  <a:cubicBezTo>
                    <a:pt x="947" y="421"/>
                    <a:pt x="1036" y="332"/>
                    <a:pt x="1146" y="332"/>
                  </a:cubicBezTo>
                  <a:cubicBezTo>
                    <a:pt x="1256" y="332"/>
                    <a:pt x="1345" y="421"/>
                    <a:pt x="1345" y="531"/>
                  </a:cubicBezTo>
                  <a:moveTo>
                    <a:pt x="872" y="531"/>
                  </a:moveTo>
                  <a:cubicBezTo>
                    <a:pt x="872" y="641"/>
                    <a:pt x="783" y="730"/>
                    <a:pt x="673" y="730"/>
                  </a:cubicBezTo>
                  <a:cubicBezTo>
                    <a:pt x="563" y="730"/>
                    <a:pt x="474" y="641"/>
                    <a:pt x="474" y="531"/>
                  </a:cubicBezTo>
                  <a:cubicBezTo>
                    <a:pt x="474" y="421"/>
                    <a:pt x="563" y="332"/>
                    <a:pt x="673" y="332"/>
                  </a:cubicBezTo>
                  <a:cubicBezTo>
                    <a:pt x="783" y="332"/>
                    <a:pt x="872" y="421"/>
                    <a:pt x="872" y="531"/>
                  </a:cubicBezTo>
                  <a:moveTo>
                    <a:pt x="399" y="531"/>
                  </a:moveTo>
                  <a:cubicBezTo>
                    <a:pt x="399" y="641"/>
                    <a:pt x="310" y="730"/>
                    <a:pt x="200" y="730"/>
                  </a:cubicBezTo>
                  <a:cubicBezTo>
                    <a:pt x="90" y="730"/>
                    <a:pt x="0" y="641"/>
                    <a:pt x="0" y="531"/>
                  </a:cubicBezTo>
                  <a:cubicBezTo>
                    <a:pt x="0" y="421"/>
                    <a:pt x="90" y="332"/>
                    <a:pt x="200" y="332"/>
                  </a:cubicBezTo>
                  <a:cubicBezTo>
                    <a:pt x="310" y="332"/>
                    <a:pt x="399" y="421"/>
                    <a:pt x="399" y="531"/>
                  </a:cubicBez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  <p:sp>
          <p:nvSpPr>
            <p:cNvPr id="89" name="Freeform 49"/>
            <p:cNvSpPr/>
            <p:nvPr/>
          </p:nvSpPr>
          <p:spPr>
            <a:xfrm>
              <a:off x="9324000" y="-907560"/>
              <a:ext cx="756360" cy="253080"/>
            </a:xfrm>
            <a:custGeom>
              <a:avLst/>
              <a:gdLst/>
              <a:ahLst/>
              <a:rect l="0" t="0" r="r" b="b"/>
              <a:pathLst>
                <a:path w="2101" h="703">
                  <a:moveTo>
                    <a:pt x="1910" y="0"/>
                  </a:moveTo>
                  <a:cubicBezTo>
                    <a:pt x="1828" y="0"/>
                    <a:pt x="1759" y="27"/>
                    <a:pt x="1709" y="80"/>
                  </a:cubicBezTo>
                  <a:cubicBezTo>
                    <a:pt x="1660" y="132"/>
                    <a:pt x="1636" y="204"/>
                    <a:pt x="1636" y="289"/>
                  </a:cubicBezTo>
                  <a:cubicBezTo>
                    <a:pt x="1636" y="374"/>
                    <a:pt x="1660" y="446"/>
                    <a:pt x="1709" y="499"/>
                  </a:cubicBezTo>
                  <a:cubicBezTo>
                    <a:pt x="1759" y="552"/>
                    <a:pt x="1828" y="578"/>
                    <a:pt x="1910" y="578"/>
                  </a:cubicBezTo>
                  <a:cubicBezTo>
                    <a:pt x="1942" y="578"/>
                    <a:pt x="1972" y="573"/>
                    <a:pt x="2002" y="564"/>
                  </a:cubicBezTo>
                  <a:cubicBezTo>
                    <a:pt x="2031" y="556"/>
                    <a:pt x="2059" y="542"/>
                    <a:pt x="2085" y="525"/>
                  </a:cubicBezTo>
                  <a:lnTo>
                    <a:pt x="2100" y="514"/>
                  </a:lnTo>
                  <a:lnTo>
                    <a:pt x="2100" y="495"/>
                  </a:lnTo>
                  <a:lnTo>
                    <a:pt x="2100" y="426"/>
                  </a:lnTo>
                  <a:lnTo>
                    <a:pt x="2100" y="345"/>
                  </a:lnTo>
                  <a:lnTo>
                    <a:pt x="2041" y="401"/>
                  </a:lnTo>
                  <a:cubicBezTo>
                    <a:pt x="2021" y="419"/>
                    <a:pt x="2001" y="432"/>
                    <a:pt x="1980" y="440"/>
                  </a:cubicBezTo>
                  <a:cubicBezTo>
                    <a:pt x="1959" y="449"/>
                    <a:pt x="1938" y="453"/>
                    <a:pt x="1913" y="453"/>
                  </a:cubicBezTo>
                  <a:cubicBezTo>
                    <a:pt x="1865" y="453"/>
                    <a:pt x="1834" y="440"/>
                    <a:pt x="1812" y="414"/>
                  </a:cubicBezTo>
                  <a:cubicBezTo>
                    <a:pt x="1789" y="388"/>
                    <a:pt x="1776" y="348"/>
                    <a:pt x="1776" y="289"/>
                  </a:cubicBezTo>
                  <a:cubicBezTo>
                    <a:pt x="1776" y="230"/>
                    <a:pt x="1789" y="190"/>
                    <a:pt x="1812" y="165"/>
                  </a:cubicBezTo>
                  <a:cubicBezTo>
                    <a:pt x="1834" y="139"/>
                    <a:pt x="1865" y="125"/>
                    <a:pt x="1913" y="125"/>
                  </a:cubicBezTo>
                  <a:cubicBezTo>
                    <a:pt x="1938" y="125"/>
                    <a:pt x="1959" y="130"/>
                    <a:pt x="1980" y="138"/>
                  </a:cubicBezTo>
                  <a:cubicBezTo>
                    <a:pt x="2001" y="147"/>
                    <a:pt x="2021" y="160"/>
                    <a:pt x="2041" y="178"/>
                  </a:cubicBezTo>
                  <a:lnTo>
                    <a:pt x="2100" y="233"/>
                  </a:lnTo>
                  <a:lnTo>
                    <a:pt x="2100" y="152"/>
                  </a:lnTo>
                  <a:lnTo>
                    <a:pt x="2100" y="64"/>
                  </a:lnTo>
                  <a:cubicBezTo>
                    <a:pt x="2070" y="42"/>
                    <a:pt x="2033" y="23"/>
                    <a:pt x="2002" y="14"/>
                  </a:cubicBezTo>
                  <a:cubicBezTo>
                    <a:pt x="1973" y="5"/>
                    <a:pt x="1942" y="0"/>
                    <a:pt x="1910" y="0"/>
                  </a:cubicBezTo>
                  <a:moveTo>
                    <a:pt x="0" y="9"/>
                  </a:moveTo>
                  <a:lnTo>
                    <a:pt x="0" y="349"/>
                  </a:lnTo>
                  <a:cubicBezTo>
                    <a:pt x="0" y="419"/>
                    <a:pt x="17" y="477"/>
                    <a:pt x="57" y="518"/>
                  </a:cubicBezTo>
                  <a:cubicBezTo>
                    <a:pt x="96" y="559"/>
                    <a:pt x="154" y="578"/>
                    <a:pt x="222" y="578"/>
                  </a:cubicBezTo>
                  <a:cubicBezTo>
                    <a:pt x="290" y="578"/>
                    <a:pt x="347" y="559"/>
                    <a:pt x="387" y="518"/>
                  </a:cubicBezTo>
                  <a:cubicBezTo>
                    <a:pt x="426" y="478"/>
                    <a:pt x="444" y="419"/>
                    <a:pt x="444" y="349"/>
                  </a:cubicBezTo>
                  <a:lnTo>
                    <a:pt x="444" y="45"/>
                  </a:lnTo>
                  <a:lnTo>
                    <a:pt x="444" y="9"/>
                  </a:lnTo>
                  <a:lnTo>
                    <a:pt x="307" y="9"/>
                  </a:lnTo>
                  <a:lnTo>
                    <a:pt x="307" y="45"/>
                  </a:lnTo>
                  <a:lnTo>
                    <a:pt x="307" y="341"/>
                  </a:lnTo>
                  <a:cubicBezTo>
                    <a:pt x="307" y="389"/>
                    <a:pt x="297" y="419"/>
                    <a:pt x="287" y="432"/>
                  </a:cubicBezTo>
                  <a:cubicBezTo>
                    <a:pt x="276" y="445"/>
                    <a:pt x="258" y="453"/>
                    <a:pt x="222" y="453"/>
                  </a:cubicBezTo>
                  <a:cubicBezTo>
                    <a:pt x="186" y="453"/>
                    <a:pt x="168" y="445"/>
                    <a:pt x="157" y="432"/>
                  </a:cubicBezTo>
                  <a:cubicBezTo>
                    <a:pt x="146" y="419"/>
                    <a:pt x="137" y="389"/>
                    <a:pt x="137" y="341"/>
                  </a:cubicBezTo>
                  <a:lnTo>
                    <a:pt x="137" y="45"/>
                  </a:lnTo>
                  <a:lnTo>
                    <a:pt x="137" y="9"/>
                  </a:lnTo>
                  <a:lnTo>
                    <a:pt x="0" y="9"/>
                  </a:lnTo>
                  <a:moveTo>
                    <a:pt x="665" y="9"/>
                  </a:moveTo>
                  <a:lnTo>
                    <a:pt x="665" y="45"/>
                  </a:lnTo>
                  <a:lnTo>
                    <a:pt x="665" y="533"/>
                  </a:lnTo>
                  <a:lnTo>
                    <a:pt x="665" y="568"/>
                  </a:lnTo>
                  <a:lnTo>
                    <a:pt x="701" y="568"/>
                  </a:lnTo>
                  <a:lnTo>
                    <a:pt x="767" y="568"/>
                  </a:lnTo>
                  <a:lnTo>
                    <a:pt x="802" y="568"/>
                  </a:lnTo>
                  <a:lnTo>
                    <a:pt x="802" y="533"/>
                  </a:lnTo>
                  <a:lnTo>
                    <a:pt x="802" y="362"/>
                  </a:lnTo>
                  <a:lnTo>
                    <a:pt x="839" y="362"/>
                  </a:lnTo>
                  <a:cubicBezTo>
                    <a:pt x="860" y="362"/>
                    <a:pt x="873" y="366"/>
                    <a:pt x="880" y="371"/>
                  </a:cubicBezTo>
                  <a:lnTo>
                    <a:pt x="880" y="372"/>
                  </a:lnTo>
                  <a:cubicBezTo>
                    <a:pt x="887" y="376"/>
                    <a:pt x="901" y="393"/>
                    <a:pt x="916" y="423"/>
                  </a:cubicBezTo>
                  <a:lnTo>
                    <a:pt x="979" y="549"/>
                  </a:lnTo>
                  <a:lnTo>
                    <a:pt x="988" y="568"/>
                  </a:lnTo>
                  <a:lnTo>
                    <a:pt x="1010" y="568"/>
                  </a:lnTo>
                  <a:lnTo>
                    <a:pt x="1081" y="568"/>
                  </a:lnTo>
                  <a:lnTo>
                    <a:pt x="1138" y="568"/>
                  </a:lnTo>
                  <a:lnTo>
                    <a:pt x="1113" y="517"/>
                  </a:lnTo>
                  <a:lnTo>
                    <a:pt x="1046" y="384"/>
                  </a:lnTo>
                  <a:cubicBezTo>
                    <a:pt x="1031" y="355"/>
                    <a:pt x="1017" y="331"/>
                    <a:pt x="1000" y="312"/>
                  </a:cubicBezTo>
                  <a:cubicBezTo>
                    <a:pt x="1000" y="311"/>
                    <a:pt x="999" y="310"/>
                    <a:pt x="998" y="309"/>
                  </a:cubicBezTo>
                  <a:cubicBezTo>
                    <a:pt x="1008" y="301"/>
                    <a:pt x="1016" y="292"/>
                    <a:pt x="1023" y="282"/>
                  </a:cubicBezTo>
                  <a:cubicBezTo>
                    <a:pt x="1043" y="255"/>
                    <a:pt x="1051" y="221"/>
                    <a:pt x="1051" y="185"/>
                  </a:cubicBezTo>
                  <a:cubicBezTo>
                    <a:pt x="1051" y="131"/>
                    <a:pt x="1034" y="84"/>
                    <a:pt x="998" y="53"/>
                  </a:cubicBezTo>
                  <a:cubicBezTo>
                    <a:pt x="961" y="22"/>
                    <a:pt x="911" y="9"/>
                    <a:pt x="850" y="9"/>
                  </a:cubicBezTo>
                  <a:lnTo>
                    <a:pt x="701" y="9"/>
                  </a:lnTo>
                  <a:lnTo>
                    <a:pt x="665" y="9"/>
                  </a:lnTo>
                  <a:moveTo>
                    <a:pt x="1299" y="499"/>
                  </a:moveTo>
                  <a:cubicBezTo>
                    <a:pt x="1299" y="538"/>
                    <a:pt x="1291" y="561"/>
                    <a:pt x="1288" y="566"/>
                  </a:cubicBezTo>
                  <a:cubicBezTo>
                    <a:pt x="1284" y="571"/>
                    <a:pt x="1277" y="576"/>
                    <a:pt x="1254" y="576"/>
                  </a:cubicBezTo>
                  <a:lnTo>
                    <a:pt x="1234" y="576"/>
                  </a:lnTo>
                  <a:lnTo>
                    <a:pt x="1198" y="576"/>
                  </a:lnTo>
                  <a:lnTo>
                    <a:pt x="1198" y="611"/>
                  </a:lnTo>
                  <a:lnTo>
                    <a:pt x="1198" y="667"/>
                  </a:lnTo>
                  <a:lnTo>
                    <a:pt x="1198" y="702"/>
                  </a:lnTo>
                  <a:lnTo>
                    <a:pt x="1234" y="702"/>
                  </a:lnTo>
                  <a:lnTo>
                    <a:pt x="1259" y="702"/>
                  </a:lnTo>
                  <a:cubicBezTo>
                    <a:pt x="1315" y="702"/>
                    <a:pt x="1363" y="686"/>
                    <a:pt x="1393" y="650"/>
                  </a:cubicBezTo>
                  <a:cubicBezTo>
                    <a:pt x="1424" y="614"/>
                    <a:pt x="1435" y="562"/>
                    <a:pt x="1435" y="499"/>
                  </a:cubicBezTo>
                  <a:lnTo>
                    <a:pt x="1435" y="45"/>
                  </a:lnTo>
                  <a:lnTo>
                    <a:pt x="1435" y="9"/>
                  </a:lnTo>
                  <a:lnTo>
                    <a:pt x="1400" y="9"/>
                  </a:lnTo>
                  <a:lnTo>
                    <a:pt x="1299" y="9"/>
                  </a:lnTo>
                  <a:lnTo>
                    <a:pt x="1299" y="499"/>
                  </a:lnTo>
                  <a:moveTo>
                    <a:pt x="802" y="134"/>
                  </a:moveTo>
                  <a:lnTo>
                    <a:pt x="850" y="134"/>
                  </a:lnTo>
                  <a:cubicBezTo>
                    <a:pt x="876" y="134"/>
                    <a:pt x="891" y="140"/>
                    <a:pt x="898" y="147"/>
                  </a:cubicBezTo>
                  <a:lnTo>
                    <a:pt x="899" y="147"/>
                  </a:lnTo>
                  <a:cubicBezTo>
                    <a:pt x="906" y="154"/>
                    <a:pt x="911" y="163"/>
                    <a:pt x="911" y="185"/>
                  </a:cubicBezTo>
                  <a:cubicBezTo>
                    <a:pt x="911" y="207"/>
                    <a:pt x="906" y="217"/>
                    <a:pt x="898" y="224"/>
                  </a:cubicBezTo>
                  <a:cubicBezTo>
                    <a:pt x="891" y="231"/>
                    <a:pt x="876" y="237"/>
                    <a:pt x="850" y="237"/>
                  </a:cubicBezTo>
                  <a:lnTo>
                    <a:pt x="802" y="237"/>
                  </a:lnTo>
                  <a:lnTo>
                    <a:pt x="802" y="134"/>
                  </a:ln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</p:grpSp>
      <p:grpSp>
        <p:nvGrpSpPr>
          <p:cNvPr id="90" name="Group 50"/>
          <p:cNvGrpSpPr/>
          <p:nvPr/>
        </p:nvGrpSpPr>
        <p:grpSpPr>
          <a:xfrm>
            <a:off x="1863720" y="-1656000"/>
            <a:ext cx="3129120" cy="1001160"/>
            <a:chOff x="1863720" y="-1656000"/>
            <a:chExt cx="3129120" cy="1001160"/>
          </a:xfrm>
        </p:grpSpPr>
        <p:sp>
          <p:nvSpPr>
            <p:cNvPr id="91" name="Freeform 51"/>
            <p:cNvSpPr/>
            <p:nvPr/>
          </p:nvSpPr>
          <p:spPr>
            <a:xfrm>
              <a:off x="1863720" y="-1237680"/>
              <a:ext cx="423000" cy="543600"/>
            </a:xfrm>
            <a:custGeom>
              <a:avLst/>
              <a:gdLst/>
              <a:ahLst/>
              <a:rect l="0" t="0" r="r" b="b"/>
              <a:pathLst>
                <a:path w="1175" h="1510">
                  <a:moveTo>
                    <a:pt x="1174" y="1144"/>
                  </a:moveTo>
                  <a:lnTo>
                    <a:pt x="1174" y="1430"/>
                  </a:lnTo>
                  <a:cubicBezTo>
                    <a:pt x="1028" y="1483"/>
                    <a:pt x="888" y="1509"/>
                    <a:pt x="749" y="1509"/>
                  </a:cubicBezTo>
                  <a:cubicBezTo>
                    <a:pt x="522" y="1509"/>
                    <a:pt x="340" y="1443"/>
                    <a:pt x="203" y="1310"/>
                  </a:cubicBezTo>
                  <a:cubicBezTo>
                    <a:pt x="70" y="1174"/>
                    <a:pt x="0" y="991"/>
                    <a:pt x="0" y="765"/>
                  </a:cubicBezTo>
                  <a:cubicBezTo>
                    <a:pt x="0" y="535"/>
                    <a:pt x="67" y="352"/>
                    <a:pt x="200" y="209"/>
                  </a:cubicBezTo>
                  <a:cubicBezTo>
                    <a:pt x="330" y="70"/>
                    <a:pt x="503" y="0"/>
                    <a:pt x="719" y="0"/>
                  </a:cubicBezTo>
                  <a:cubicBezTo>
                    <a:pt x="795" y="0"/>
                    <a:pt x="862" y="6"/>
                    <a:pt x="922" y="20"/>
                  </a:cubicBezTo>
                  <a:cubicBezTo>
                    <a:pt x="981" y="36"/>
                    <a:pt x="1055" y="63"/>
                    <a:pt x="1141" y="99"/>
                  </a:cubicBezTo>
                  <a:lnTo>
                    <a:pt x="1141" y="409"/>
                  </a:lnTo>
                  <a:cubicBezTo>
                    <a:pt x="998" y="316"/>
                    <a:pt x="862" y="269"/>
                    <a:pt x="735" y="269"/>
                  </a:cubicBezTo>
                  <a:cubicBezTo>
                    <a:pt x="606" y="269"/>
                    <a:pt x="499" y="315"/>
                    <a:pt x="416" y="405"/>
                  </a:cubicBezTo>
                  <a:cubicBezTo>
                    <a:pt x="333" y="494"/>
                    <a:pt x="293" y="615"/>
                    <a:pt x="293" y="755"/>
                  </a:cubicBezTo>
                  <a:cubicBezTo>
                    <a:pt x="293" y="904"/>
                    <a:pt x="336" y="1024"/>
                    <a:pt x="429" y="1110"/>
                  </a:cubicBezTo>
                  <a:cubicBezTo>
                    <a:pt x="519" y="1197"/>
                    <a:pt x="639" y="1240"/>
                    <a:pt x="792" y="1240"/>
                  </a:cubicBezTo>
                  <a:cubicBezTo>
                    <a:pt x="902" y="1240"/>
                    <a:pt x="1031" y="1210"/>
                    <a:pt x="1174" y="11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92" name="Freeform 52"/>
            <p:cNvSpPr/>
            <p:nvPr/>
          </p:nvSpPr>
          <p:spPr>
            <a:xfrm>
              <a:off x="2373840" y="-1228320"/>
              <a:ext cx="559440" cy="534240"/>
            </a:xfrm>
            <a:custGeom>
              <a:avLst/>
              <a:gdLst/>
              <a:ahLst/>
              <a:rect l="0" t="0" r="r" b="b"/>
              <a:pathLst>
                <a:path w="1554" h="1484">
                  <a:moveTo>
                    <a:pt x="765" y="260"/>
                  </a:moveTo>
                  <a:cubicBezTo>
                    <a:pt x="625" y="260"/>
                    <a:pt x="512" y="303"/>
                    <a:pt x="426" y="396"/>
                  </a:cubicBezTo>
                  <a:cubicBezTo>
                    <a:pt x="336" y="486"/>
                    <a:pt x="289" y="602"/>
                    <a:pt x="289" y="742"/>
                  </a:cubicBezTo>
                  <a:cubicBezTo>
                    <a:pt x="289" y="882"/>
                    <a:pt x="336" y="995"/>
                    <a:pt x="429" y="1084"/>
                  </a:cubicBezTo>
                  <a:cubicBezTo>
                    <a:pt x="519" y="1171"/>
                    <a:pt x="635" y="1214"/>
                    <a:pt x="778" y="1214"/>
                  </a:cubicBezTo>
                  <a:cubicBezTo>
                    <a:pt x="918" y="1214"/>
                    <a:pt x="1034" y="1171"/>
                    <a:pt x="1124" y="1081"/>
                  </a:cubicBezTo>
                  <a:cubicBezTo>
                    <a:pt x="1214" y="991"/>
                    <a:pt x="1261" y="878"/>
                    <a:pt x="1261" y="739"/>
                  </a:cubicBezTo>
                  <a:cubicBezTo>
                    <a:pt x="1261" y="602"/>
                    <a:pt x="1214" y="486"/>
                    <a:pt x="1121" y="396"/>
                  </a:cubicBezTo>
                  <a:cubicBezTo>
                    <a:pt x="1024" y="303"/>
                    <a:pt x="908" y="260"/>
                    <a:pt x="765" y="260"/>
                  </a:cubicBezTo>
                  <a:moveTo>
                    <a:pt x="782" y="0"/>
                  </a:moveTo>
                  <a:cubicBezTo>
                    <a:pt x="1001" y="0"/>
                    <a:pt x="1187" y="70"/>
                    <a:pt x="1334" y="213"/>
                  </a:cubicBezTo>
                  <a:cubicBezTo>
                    <a:pt x="1480" y="356"/>
                    <a:pt x="1553" y="536"/>
                    <a:pt x="1553" y="752"/>
                  </a:cubicBezTo>
                  <a:cubicBezTo>
                    <a:pt x="1553" y="961"/>
                    <a:pt x="1480" y="1138"/>
                    <a:pt x="1330" y="1277"/>
                  </a:cubicBezTo>
                  <a:cubicBezTo>
                    <a:pt x="1181" y="1417"/>
                    <a:pt x="995" y="1483"/>
                    <a:pt x="768" y="1483"/>
                  </a:cubicBezTo>
                  <a:cubicBezTo>
                    <a:pt x="549" y="1483"/>
                    <a:pt x="366" y="1414"/>
                    <a:pt x="220" y="1274"/>
                  </a:cubicBezTo>
                  <a:cubicBezTo>
                    <a:pt x="73" y="1131"/>
                    <a:pt x="0" y="955"/>
                    <a:pt x="0" y="745"/>
                  </a:cubicBezTo>
                  <a:cubicBezTo>
                    <a:pt x="0" y="532"/>
                    <a:pt x="73" y="353"/>
                    <a:pt x="223" y="213"/>
                  </a:cubicBezTo>
                  <a:cubicBezTo>
                    <a:pt x="373" y="70"/>
                    <a:pt x="556" y="0"/>
                    <a:pt x="7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93" name="Freeform 53"/>
            <p:cNvSpPr/>
            <p:nvPr/>
          </p:nvSpPr>
          <p:spPr>
            <a:xfrm>
              <a:off x="3025080" y="-1498680"/>
              <a:ext cx="477000" cy="796320"/>
            </a:xfrm>
            <a:custGeom>
              <a:avLst/>
              <a:gdLst/>
              <a:ahLst/>
              <a:rect l="0" t="0" r="r" b="b"/>
              <a:pathLst>
                <a:path w="1325" h="2212">
                  <a:moveTo>
                    <a:pt x="1035" y="1962"/>
                  </a:moveTo>
                  <a:lnTo>
                    <a:pt x="1035" y="1041"/>
                  </a:lnTo>
                  <a:cubicBezTo>
                    <a:pt x="945" y="994"/>
                    <a:pt x="855" y="971"/>
                    <a:pt x="762" y="971"/>
                  </a:cubicBezTo>
                  <a:cubicBezTo>
                    <a:pt x="619" y="971"/>
                    <a:pt x="503" y="1017"/>
                    <a:pt x="419" y="1114"/>
                  </a:cubicBezTo>
                  <a:cubicBezTo>
                    <a:pt x="333" y="1207"/>
                    <a:pt x="290" y="1333"/>
                    <a:pt x="290" y="1493"/>
                  </a:cubicBezTo>
                  <a:cubicBezTo>
                    <a:pt x="290" y="1643"/>
                    <a:pt x="330" y="1759"/>
                    <a:pt x="403" y="1839"/>
                  </a:cubicBezTo>
                  <a:cubicBezTo>
                    <a:pt x="446" y="1889"/>
                    <a:pt x="493" y="1922"/>
                    <a:pt x="542" y="1939"/>
                  </a:cubicBezTo>
                  <a:cubicBezTo>
                    <a:pt x="592" y="1955"/>
                    <a:pt x="682" y="1962"/>
                    <a:pt x="812" y="1962"/>
                  </a:cubicBezTo>
                  <a:lnTo>
                    <a:pt x="1035" y="1962"/>
                  </a:lnTo>
                  <a:moveTo>
                    <a:pt x="1035" y="0"/>
                  </a:moveTo>
                  <a:lnTo>
                    <a:pt x="1324" y="0"/>
                  </a:lnTo>
                  <a:lnTo>
                    <a:pt x="1324" y="2211"/>
                  </a:lnTo>
                  <a:lnTo>
                    <a:pt x="709" y="2211"/>
                  </a:lnTo>
                  <a:cubicBezTo>
                    <a:pt x="493" y="2211"/>
                    <a:pt x="320" y="2141"/>
                    <a:pt x="193" y="2005"/>
                  </a:cubicBezTo>
                  <a:cubicBezTo>
                    <a:pt x="64" y="1869"/>
                    <a:pt x="0" y="1686"/>
                    <a:pt x="0" y="1456"/>
                  </a:cubicBezTo>
                  <a:cubicBezTo>
                    <a:pt x="0" y="1243"/>
                    <a:pt x="67" y="1067"/>
                    <a:pt x="203" y="928"/>
                  </a:cubicBezTo>
                  <a:cubicBezTo>
                    <a:pt x="336" y="791"/>
                    <a:pt x="509" y="721"/>
                    <a:pt x="719" y="721"/>
                  </a:cubicBezTo>
                  <a:cubicBezTo>
                    <a:pt x="815" y="721"/>
                    <a:pt x="918" y="741"/>
                    <a:pt x="1035" y="781"/>
                  </a:cubicBezTo>
                  <a:lnTo>
                    <a:pt x="10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94" name="Freeform 54"/>
            <p:cNvSpPr/>
            <p:nvPr/>
          </p:nvSpPr>
          <p:spPr>
            <a:xfrm>
              <a:off x="3615480" y="-1237680"/>
              <a:ext cx="473400" cy="542520"/>
            </a:xfrm>
            <a:custGeom>
              <a:avLst/>
              <a:gdLst/>
              <a:ahLst/>
              <a:rect l="0" t="0" r="r" b="b"/>
              <a:pathLst>
                <a:path w="1315" h="1507">
                  <a:moveTo>
                    <a:pt x="296" y="608"/>
                  </a:moveTo>
                  <a:lnTo>
                    <a:pt x="1028" y="608"/>
                  </a:lnTo>
                  <a:cubicBezTo>
                    <a:pt x="1021" y="495"/>
                    <a:pt x="984" y="405"/>
                    <a:pt x="924" y="342"/>
                  </a:cubicBezTo>
                  <a:cubicBezTo>
                    <a:pt x="861" y="282"/>
                    <a:pt x="781" y="249"/>
                    <a:pt x="678" y="249"/>
                  </a:cubicBezTo>
                  <a:cubicBezTo>
                    <a:pt x="575" y="249"/>
                    <a:pt x="489" y="282"/>
                    <a:pt x="422" y="342"/>
                  </a:cubicBezTo>
                  <a:cubicBezTo>
                    <a:pt x="356" y="405"/>
                    <a:pt x="313" y="495"/>
                    <a:pt x="296" y="608"/>
                  </a:cubicBezTo>
                  <a:moveTo>
                    <a:pt x="1314" y="781"/>
                  </a:moveTo>
                  <a:lnTo>
                    <a:pt x="289" y="781"/>
                  </a:lnTo>
                  <a:cubicBezTo>
                    <a:pt x="296" y="921"/>
                    <a:pt x="342" y="1031"/>
                    <a:pt x="429" y="1114"/>
                  </a:cubicBezTo>
                  <a:cubicBezTo>
                    <a:pt x="515" y="1197"/>
                    <a:pt x="625" y="1237"/>
                    <a:pt x="761" y="1237"/>
                  </a:cubicBezTo>
                  <a:cubicBezTo>
                    <a:pt x="951" y="1237"/>
                    <a:pt x="1127" y="1180"/>
                    <a:pt x="1287" y="1061"/>
                  </a:cubicBezTo>
                  <a:lnTo>
                    <a:pt x="1287" y="1343"/>
                  </a:lnTo>
                  <a:cubicBezTo>
                    <a:pt x="1197" y="1403"/>
                    <a:pt x="1111" y="1443"/>
                    <a:pt x="1024" y="1470"/>
                  </a:cubicBezTo>
                  <a:cubicBezTo>
                    <a:pt x="938" y="1496"/>
                    <a:pt x="835" y="1506"/>
                    <a:pt x="715" y="1506"/>
                  </a:cubicBezTo>
                  <a:cubicBezTo>
                    <a:pt x="555" y="1506"/>
                    <a:pt x="426" y="1473"/>
                    <a:pt x="326" y="1406"/>
                  </a:cubicBezTo>
                  <a:cubicBezTo>
                    <a:pt x="229" y="1340"/>
                    <a:pt x="150" y="1253"/>
                    <a:pt x="90" y="1140"/>
                  </a:cubicBezTo>
                  <a:cubicBezTo>
                    <a:pt x="30" y="1027"/>
                    <a:pt x="0" y="898"/>
                    <a:pt x="0" y="748"/>
                  </a:cubicBezTo>
                  <a:cubicBezTo>
                    <a:pt x="0" y="528"/>
                    <a:pt x="63" y="346"/>
                    <a:pt x="186" y="206"/>
                  </a:cubicBezTo>
                  <a:cubicBezTo>
                    <a:pt x="313" y="70"/>
                    <a:pt x="475" y="0"/>
                    <a:pt x="678" y="0"/>
                  </a:cubicBezTo>
                  <a:cubicBezTo>
                    <a:pt x="871" y="0"/>
                    <a:pt x="1024" y="66"/>
                    <a:pt x="1141" y="203"/>
                  </a:cubicBezTo>
                  <a:cubicBezTo>
                    <a:pt x="1254" y="339"/>
                    <a:pt x="1314" y="518"/>
                    <a:pt x="1314" y="745"/>
                  </a:cubicBezTo>
                  <a:lnTo>
                    <a:pt x="1314" y="7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95" name="Freeform 55"/>
            <p:cNvSpPr/>
            <p:nvPr/>
          </p:nvSpPr>
          <p:spPr>
            <a:xfrm>
              <a:off x="2411280" y="-1656000"/>
              <a:ext cx="484560" cy="362520"/>
            </a:xfrm>
            <a:custGeom>
              <a:avLst/>
              <a:gdLst/>
              <a:ahLst/>
              <a:rect l="0" t="0" r="r" b="b"/>
              <a:pathLst>
                <a:path w="1346" h="1007">
                  <a:moveTo>
                    <a:pt x="200" y="838"/>
                  </a:moveTo>
                  <a:lnTo>
                    <a:pt x="1146" y="838"/>
                  </a:lnTo>
                  <a:lnTo>
                    <a:pt x="1146" y="1006"/>
                  </a:lnTo>
                  <a:lnTo>
                    <a:pt x="200" y="1006"/>
                  </a:lnTo>
                  <a:lnTo>
                    <a:pt x="200" y="838"/>
                  </a:lnTo>
                  <a:moveTo>
                    <a:pt x="795" y="122"/>
                  </a:moveTo>
                  <a:cubicBezTo>
                    <a:pt x="795" y="189"/>
                    <a:pt x="740" y="243"/>
                    <a:pt x="673" y="243"/>
                  </a:cubicBezTo>
                  <a:cubicBezTo>
                    <a:pt x="605" y="243"/>
                    <a:pt x="551" y="189"/>
                    <a:pt x="551" y="122"/>
                  </a:cubicBezTo>
                  <a:cubicBezTo>
                    <a:pt x="551" y="54"/>
                    <a:pt x="605" y="0"/>
                    <a:pt x="673" y="0"/>
                  </a:cubicBezTo>
                  <a:cubicBezTo>
                    <a:pt x="740" y="0"/>
                    <a:pt x="795" y="54"/>
                    <a:pt x="795" y="122"/>
                  </a:cubicBezTo>
                  <a:moveTo>
                    <a:pt x="1345" y="531"/>
                  </a:moveTo>
                  <a:cubicBezTo>
                    <a:pt x="1345" y="641"/>
                    <a:pt x="1256" y="730"/>
                    <a:pt x="1146" y="730"/>
                  </a:cubicBezTo>
                  <a:cubicBezTo>
                    <a:pt x="1036" y="730"/>
                    <a:pt x="947" y="641"/>
                    <a:pt x="947" y="531"/>
                  </a:cubicBezTo>
                  <a:cubicBezTo>
                    <a:pt x="947" y="421"/>
                    <a:pt x="1036" y="332"/>
                    <a:pt x="1146" y="332"/>
                  </a:cubicBezTo>
                  <a:cubicBezTo>
                    <a:pt x="1256" y="332"/>
                    <a:pt x="1345" y="421"/>
                    <a:pt x="1345" y="531"/>
                  </a:cubicBezTo>
                  <a:moveTo>
                    <a:pt x="872" y="531"/>
                  </a:moveTo>
                  <a:cubicBezTo>
                    <a:pt x="872" y="641"/>
                    <a:pt x="783" y="730"/>
                    <a:pt x="673" y="730"/>
                  </a:cubicBezTo>
                  <a:cubicBezTo>
                    <a:pt x="563" y="730"/>
                    <a:pt x="474" y="641"/>
                    <a:pt x="474" y="531"/>
                  </a:cubicBezTo>
                  <a:cubicBezTo>
                    <a:pt x="474" y="421"/>
                    <a:pt x="563" y="332"/>
                    <a:pt x="673" y="332"/>
                  </a:cubicBezTo>
                  <a:cubicBezTo>
                    <a:pt x="783" y="332"/>
                    <a:pt x="872" y="421"/>
                    <a:pt x="872" y="531"/>
                  </a:cubicBezTo>
                  <a:moveTo>
                    <a:pt x="399" y="531"/>
                  </a:moveTo>
                  <a:cubicBezTo>
                    <a:pt x="399" y="641"/>
                    <a:pt x="310" y="730"/>
                    <a:pt x="200" y="730"/>
                  </a:cubicBezTo>
                  <a:cubicBezTo>
                    <a:pt x="90" y="730"/>
                    <a:pt x="0" y="641"/>
                    <a:pt x="0" y="531"/>
                  </a:cubicBezTo>
                  <a:cubicBezTo>
                    <a:pt x="0" y="421"/>
                    <a:pt x="90" y="332"/>
                    <a:pt x="200" y="332"/>
                  </a:cubicBezTo>
                  <a:cubicBezTo>
                    <a:pt x="310" y="332"/>
                    <a:pt x="399" y="421"/>
                    <a:pt x="399" y="531"/>
                  </a:cubicBez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  <p:sp>
          <p:nvSpPr>
            <p:cNvPr id="96" name="Freeform 56"/>
            <p:cNvSpPr/>
            <p:nvPr/>
          </p:nvSpPr>
          <p:spPr>
            <a:xfrm>
              <a:off x="4236480" y="-907560"/>
              <a:ext cx="756720" cy="253080"/>
            </a:xfrm>
            <a:custGeom>
              <a:avLst/>
              <a:gdLst/>
              <a:ahLst/>
              <a:rect l="0" t="0" r="r" b="b"/>
              <a:pathLst>
                <a:path w="2102" h="703">
                  <a:moveTo>
                    <a:pt x="1910" y="0"/>
                  </a:moveTo>
                  <a:cubicBezTo>
                    <a:pt x="1829" y="0"/>
                    <a:pt x="1759" y="26"/>
                    <a:pt x="1709" y="79"/>
                  </a:cubicBezTo>
                  <a:cubicBezTo>
                    <a:pt x="1660" y="131"/>
                    <a:pt x="1636" y="204"/>
                    <a:pt x="1636" y="288"/>
                  </a:cubicBezTo>
                  <a:cubicBezTo>
                    <a:pt x="1636" y="373"/>
                    <a:pt x="1660" y="445"/>
                    <a:pt x="1709" y="498"/>
                  </a:cubicBezTo>
                  <a:cubicBezTo>
                    <a:pt x="1759" y="551"/>
                    <a:pt x="1829" y="577"/>
                    <a:pt x="1910" y="577"/>
                  </a:cubicBezTo>
                  <a:cubicBezTo>
                    <a:pt x="1942" y="577"/>
                    <a:pt x="1973" y="573"/>
                    <a:pt x="2002" y="564"/>
                  </a:cubicBezTo>
                  <a:cubicBezTo>
                    <a:pt x="2031" y="555"/>
                    <a:pt x="2059" y="541"/>
                    <a:pt x="2085" y="524"/>
                  </a:cubicBezTo>
                  <a:lnTo>
                    <a:pt x="2101" y="513"/>
                  </a:lnTo>
                  <a:lnTo>
                    <a:pt x="2101" y="495"/>
                  </a:lnTo>
                  <a:lnTo>
                    <a:pt x="2101" y="426"/>
                  </a:lnTo>
                  <a:lnTo>
                    <a:pt x="2101" y="344"/>
                  </a:lnTo>
                  <a:lnTo>
                    <a:pt x="2041" y="400"/>
                  </a:lnTo>
                  <a:cubicBezTo>
                    <a:pt x="2022" y="418"/>
                    <a:pt x="2002" y="431"/>
                    <a:pt x="1981" y="439"/>
                  </a:cubicBezTo>
                  <a:cubicBezTo>
                    <a:pt x="1960" y="448"/>
                    <a:pt x="1938" y="452"/>
                    <a:pt x="1914" y="452"/>
                  </a:cubicBezTo>
                  <a:cubicBezTo>
                    <a:pt x="1865" y="452"/>
                    <a:pt x="1835" y="439"/>
                    <a:pt x="1812" y="413"/>
                  </a:cubicBezTo>
                  <a:cubicBezTo>
                    <a:pt x="1790" y="387"/>
                    <a:pt x="1776" y="347"/>
                    <a:pt x="1776" y="288"/>
                  </a:cubicBezTo>
                  <a:cubicBezTo>
                    <a:pt x="1776" y="229"/>
                    <a:pt x="1790" y="189"/>
                    <a:pt x="1812" y="164"/>
                  </a:cubicBezTo>
                  <a:cubicBezTo>
                    <a:pt x="1835" y="138"/>
                    <a:pt x="1865" y="125"/>
                    <a:pt x="1914" y="125"/>
                  </a:cubicBezTo>
                  <a:cubicBezTo>
                    <a:pt x="1938" y="125"/>
                    <a:pt x="1960" y="129"/>
                    <a:pt x="1981" y="137"/>
                  </a:cubicBezTo>
                  <a:cubicBezTo>
                    <a:pt x="2002" y="146"/>
                    <a:pt x="2022" y="159"/>
                    <a:pt x="2041" y="177"/>
                  </a:cubicBezTo>
                  <a:lnTo>
                    <a:pt x="2101" y="232"/>
                  </a:lnTo>
                  <a:lnTo>
                    <a:pt x="2101" y="151"/>
                  </a:lnTo>
                  <a:lnTo>
                    <a:pt x="2101" y="63"/>
                  </a:lnTo>
                  <a:cubicBezTo>
                    <a:pt x="2070" y="41"/>
                    <a:pt x="2033" y="22"/>
                    <a:pt x="2003" y="13"/>
                  </a:cubicBezTo>
                  <a:cubicBezTo>
                    <a:pt x="2002" y="13"/>
                    <a:pt x="2002" y="13"/>
                    <a:pt x="2002" y="13"/>
                  </a:cubicBezTo>
                  <a:cubicBezTo>
                    <a:pt x="1973" y="4"/>
                    <a:pt x="1942" y="0"/>
                    <a:pt x="1910" y="0"/>
                  </a:cubicBezTo>
                  <a:moveTo>
                    <a:pt x="0" y="9"/>
                  </a:moveTo>
                  <a:lnTo>
                    <a:pt x="0" y="349"/>
                  </a:lnTo>
                  <a:cubicBezTo>
                    <a:pt x="0" y="418"/>
                    <a:pt x="18" y="477"/>
                    <a:pt x="57" y="517"/>
                  </a:cubicBezTo>
                  <a:lnTo>
                    <a:pt x="57" y="518"/>
                  </a:lnTo>
                  <a:cubicBezTo>
                    <a:pt x="97" y="558"/>
                    <a:pt x="154" y="577"/>
                    <a:pt x="222" y="577"/>
                  </a:cubicBezTo>
                  <a:cubicBezTo>
                    <a:pt x="290" y="577"/>
                    <a:pt x="348" y="558"/>
                    <a:pt x="387" y="518"/>
                  </a:cubicBezTo>
                  <a:cubicBezTo>
                    <a:pt x="387" y="517"/>
                    <a:pt x="387" y="517"/>
                    <a:pt x="387" y="517"/>
                  </a:cubicBezTo>
                  <a:cubicBezTo>
                    <a:pt x="427" y="477"/>
                    <a:pt x="445" y="418"/>
                    <a:pt x="445" y="349"/>
                  </a:cubicBezTo>
                  <a:lnTo>
                    <a:pt x="445" y="44"/>
                  </a:lnTo>
                  <a:lnTo>
                    <a:pt x="445" y="8"/>
                  </a:lnTo>
                  <a:lnTo>
                    <a:pt x="307" y="8"/>
                  </a:lnTo>
                  <a:lnTo>
                    <a:pt x="307" y="44"/>
                  </a:lnTo>
                  <a:lnTo>
                    <a:pt x="307" y="340"/>
                  </a:lnTo>
                  <a:cubicBezTo>
                    <a:pt x="307" y="388"/>
                    <a:pt x="298" y="418"/>
                    <a:pt x="287" y="431"/>
                  </a:cubicBezTo>
                  <a:cubicBezTo>
                    <a:pt x="276" y="444"/>
                    <a:pt x="258" y="453"/>
                    <a:pt x="222" y="453"/>
                  </a:cubicBezTo>
                  <a:cubicBezTo>
                    <a:pt x="186" y="453"/>
                    <a:pt x="168" y="444"/>
                    <a:pt x="157" y="431"/>
                  </a:cubicBezTo>
                  <a:cubicBezTo>
                    <a:pt x="147" y="418"/>
                    <a:pt x="137" y="389"/>
                    <a:pt x="137" y="340"/>
                  </a:cubicBezTo>
                  <a:lnTo>
                    <a:pt x="137" y="44"/>
                  </a:lnTo>
                  <a:lnTo>
                    <a:pt x="137" y="8"/>
                  </a:lnTo>
                  <a:lnTo>
                    <a:pt x="0" y="9"/>
                  </a:lnTo>
                  <a:moveTo>
                    <a:pt x="666" y="8"/>
                  </a:moveTo>
                  <a:lnTo>
                    <a:pt x="666" y="44"/>
                  </a:lnTo>
                  <a:lnTo>
                    <a:pt x="666" y="532"/>
                  </a:lnTo>
                  <a:lnTo>
                    <a:pt x="666" y="567"/>
                  </a:lnTo>
                  <a:lnTo>
                    <a:pt x="701" y="567"/>
                  </a:lnTo>
                  <a:lnTo>
                    <a:pt x="767" y="567"/>
                  </a:lnTo>
                  <a:lnTo>
                    <a:pt x="802" y="567"/>
                  </a:lnTo>
                  <a:lnTo>
                    <a:pt x="802" y="532"/>
                  </a:lnTo>
                  <a:lnTo>
                    <a:pt x="802" y="361"/>
                  </a:lnTo>
                  <a:lnTo>
                    <a:pt x="839" y="361"/>
                  </a:lnTo>
                  <a:cubicBezTo>
                    <a:pt x="860" y="361"/>
                    <a:pt x="873" y="365"/>
                    <a:pt x="880" y="371"/>
                  </a:cubicBezTo>
                  <a:lnTo>
                    <a:pt x="881" y="371"/>
                  </a:lnTo>
                  <a:cubicBezTo>
                    <a:pt x="887" y="375"/>
                    <a:pt x="901" y="392"/>
                    <a:pt x="916" y="422"/>
                  </a:cubicBezTo>
                  <a:lnTo>
                    <a:pt x="916" y="423"/>
                  </a:lnTo>
                  <a:lnTo>
                    <a:pt x="979" y="548"/>
                  </a:lnTo>
                  <a:lnTo>
                    <a:pt x="989" y="567"/>
                  </a:lnTo>
                  <a:lnTo>
                    <a:pt x="1010" y="567"/>
                  </a:lnTo>
                  <a:lnTo>
                    <a:pt x="1081" y="567"/>
                  </a:lnTo>
                  <a:lnTo>
                    <a:pt x="1139" y="567"/>
                  </a:lnTo>
                  <a:lnTo>
                    <a:pt x="1113" y="516"/>
                  </a:lnTo>
                  <a:lnTo>
                    <a:pt x="1046" y="383"/>
                  </a:lnTo>
                  <a:cubicBezTo>
                    <a:pt x="1032" y="354"/>
                    <a:pt x="1017" y="330"/>
                    <a:pt x="1001" y="311"/>
                  </a:cubicBezTo>
                  <a:cubicBezTo>
                    <a:pt x="1000" y="310"/>
                    <a:pt x="999" y="309"/>
                    <a:pt x="998" y="308"/>
                  </a:cubicBezTo>
                  <a:cubicBezTo>
                    <a:pt x="1008" y="301"/>
                    <a:pt x="1016" y="292"/>
                    <a:pt x="1024" y="281"/>
                  </a:cubicBezTo>
                  <a:cubicBezTo>
                    <a:pt x="1043" y="254"/>
                    <a:pt x="1052" y="221"/>
                    <a:pt x="1052" y="184"/>
                  </a:cubicBezTo>
                  <a:cubicBezTo>
                    <a:pt x="1052" y="130"/>
                    <a:pt x="1034" y="83"/>
                    <a:pt x="998" y="52"/>
                  </a:cubicBezTo>
                  <a:cubicBezTo>
                    <a:pt x="962" y="21"/>
                    <a:pt x="911" y="8"/>
                    <a:pt x="850" y="8"/>
                  </a:cubicBezTo>
                  <a:lnTo>
                    <a:pt x="701" y="8"/>
                  </a:lnTo>
                  <a:lnTo>
                    <a:pt x="666" y="8"/>
                  </a:lnTo>
                  <a:moveTo>
                    <a:pt x="1299" y="498"/>
                  </a:moveTo>
                  <a:cubicBezTo>
                    <a:pt x="1299" y="537"/>
                    <a:pt x="1291" y="561"/>
                    <a:pt x="1288" y="565"/>
                  </a:cubicBezTo>
                  <a:cubicBezTo>
                    <a:pt x="1284" y="571"/>
                    <a:pt x="1277" y="575"/>
                    <a:pt x="1255" y="575"/>
                  </a:cubicBezTo>
                  <a:lnTo>
                    <a:pt x="1234" y="575"/>
                  </a:lnTo>
                  <a:lnTo>
                    <a:pt x="1199" y="575"/>
                  </a:lnTo>
                  <a:lnTo>
                    <a:pt x="1199" y="611"/>
                  </a:lnTo>
                  <a:lnTo>
                    <a:pt x="1199" y="666"/>
                  </a:lnTo>
                  <a:lnTo>
                    <a:pt x="1199" y="702"/>
                  </a:lnTo>
                  <a:lnTo>
                    <a:pt x="1234" y="702"/>
                  </a:lnTo>
                  <a:lnTo>
                    <a:pt x="1259" y="702"/>
                  </a:lnTo>
                  <a:cubicBezTo>
                    <a:pt x="1315" y="702"/>
                    <a:pt x="1363" y="686"/>
                    <a:pt x="1394" y="649"/>
                  </a:cubicBezTo>
                  <a:cubicBezTo>
                    <a:pt x="1425" y="613"/>
                    <a:pt x="1436" y="561"/>
                    <a:pt x="1436" y="498"/>
                  </a:cubicBezTo>
                  <a:lnTo>
                    <a:pt x="1436" y="44"/>
                  </a:lnTo>
                  <a:lnTo>
                    <a:pt x="1436" y="8"/>
                  </a:lnTo>
                  <a:lnTo>
                    <a:pt x="1400" y="8"/>
                  </a:lnTo>
                  <a:lnTo>
                    <a:pt x="1299" y="8"/>
                  </a:lnTo>
                  <a:lnTo>
                    <a:pt x="1299" y="498"/>
                  </a:lnTo>
                  <a:moveTo>
                    <a:pt x="802" y="133"/>
                  </a:moveTo>
                  <a:lnTo>
                    <a:pt x="850" y="133"/>
                  </a:lnTo>
                  <a:cubicBezTo>
                    <a:pt x="877" y="133"/>
                    <a:pt x="891" y="139"/>
                    <a:pt x="898" y="146"/>
                  </a:cubicBezTo>
                  <a:lnTo>
                    <a:pt x="899" y="146"/>
                  </a:lnTo>
                  <a:cubicBezTo>
                    <a:pt x="906" y="153"/>
                    <a:pt x="911" y="163"/>
                    <a:pt x="911" y="184"/>
                  </a:cubicBezTo>
                  <a:cubicBezTo>
                    <a:pt x="911" y="206"/>
                    <a:pt x="906" y="216"/>
                    <a:pt x="898" y="223"/>
                  </a:cubicBezTo>
                  <a:cubicBezTo>
                    <a:pt x="891" y="230"/>
                    <a:pt x="877" y="236"/>
                    <a:pt x="850" y="236"/>
                  </a:cubicBezTo>
                  <a:lnTo>
                    <a:pt x="802" y="236"/>
                  </a:lnTo>
                  <a:lnTo>
                    <a:pt x="802" y="133"/>
                  </a:ln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</p:grpSp>
      <p:grpSp>
        <p:nvGrpSpPr>
          <p:cNvPr id="97" name="Group 57"/>
          <p:cNvGrpSpPr/>
          <p:nvPr/>
        </p:nvGrpSpPr>
        <p:grpSpPr>
          <a:xfrm>
            <a:off x="11016000" y="-1656000"/>
            <a:ext cx="2224440" cy="1341720"/>
            <a:chOff x="11016000" y="-1656000"/>
            <a:chExt cx="2224440" cy="1341720"/>
          </a:xfrm>
        </p:grpSpPr>
        <p:sp>
          <p:nvSpPr>
            <p:cNvPr id="98" name="Freeform 58"/>
            <p:cNvSpPr/>
            <p:nvPr/>
          </p:nvSpPr>
          <p:spPr>
            <a:xfrm>
              <a:off x="11016000" y="-1237680"/>
              <a:ext cx="423000" cy="543960"/>
            </a:xfrm>
            <a:custGeom>
              <a:avLst/>
              <a:gdLst/>
              <a:ahLst/>
              <a:rect l="0" t="0" r="r" b="b"/>
              <a:pathLst>
                <a:path w="1175" h="1511">
                  <a:moveTo>
                    <a:pt x="1174" y="1144"/>
                  </a:moveTo>
                  <a:lnTo>
                    <a:pt x="1174" y="1430"/>
                  </a:lnTo>
                  <a:cubicBezTo>
                    <a:pt x="1027" y="1483"/>
                    <a:pt x="888" y="1510"/>
                    <a:pt x="748" y="1510"/>
                  </a:cubicBezTo>
                  <a:cubicBezTo>
                    <a:pt x="522" y="1510"/>
                    <a:pt x="339" y="1443"/>
                    <a:pt x="203" y="1310"/>
                  </a:cubicBezTo>
                  <a:cubicBezTo>
                    <a:pt x="70" y="1174"/>
                    <a:pt x="0" y="991"/>
                    <a:pt x="0" y="765"/>
                  </a:cubicBezTo>
                  <a:cubicBezTo>
                    <a:pt x="0" y="536"/>
                    <a:pt x="66" y="353"/>
                    <a:pt x="199" y="210"/>
                  </a:cubicBezTo>
                  <a:cubicBezTo>
                    <a:pt x="329" y="70"/>
                    <a:pt x="502" y="0"/>
                    <a:pt x="718" y="0"/>
                  </a:cubicBezTo>
                  <a:cubicBezTo>
                    <a:pt x="795" y="0"/>
                    <a:pt x="861" y="7"/>
                    <a:pt x="921" y="20"/>
                  </a:cubicBezTo>
                  <a:cubicBezTo>
                    <a:pt x="981" y="37"/>
                    <a:pt x="1054" y="63"/>
                    <a:pt x="1141" y="100"/>
                  </a:cubicBezTo>
                  <a:lnTo>
                    <a:pt x="1141" y="409"/>
                  </a:lnTo>
                  <a:cubicBezTo>
                    <a:pt x="998" y="316"/>
                    <a:pt x="861" y="270"/>
                    <a:pt x="735" y="270"/>
                  </a:cubicBezTo>
                  <a:cubicBezTo>
                    <a:pt x="605" y="270"/>
                    <a:pt x="499" y="316"/>
                    <a:pt x="416" y="406"/>
                  </a:cubicBezTo>
                  <a:cubicBezTo>
                    <a:pt x="332" y="496"/>
                    <a:pt x="292" y="615"/>
                    <a:pt x="292" y="755"/>
                  </a:cubicBezTo>
                  <a:cubicBezTo>
                    <a:pt x="292" y="905"/>
                    <a:pt x="336" y="1024"/>
                    <a:pt x="429" y="1111"/>
                  </a:cubicBezTo>
                  <a:cubicBezTo>
                    <a:pt x="519" y="1197"/>
                    <a:pt x="638" y="1241"/>
                    <a:pt x="791" y="1241"/>
                  </a:cubicBezTo>
                  <a:cubicBezTo>
                    <a:pt x="901" y="1241"/>
                    <a:pt x="1031" y="1211"/>
                    <a:pt x="1174" y="11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99" name="Freeform 59"/>
            <p:cNvSpPr/>
            <p:nvPr/>
          </p:nvSpPr>
          <p:spPr>
            <a:xfrm>
              <a:off x="11526120" y="-1227960"/>
              <a:ext cx="559440" cy="534240"/>
            </a:xfrm>
            <a:custGeom>
              <a:avLst/>
              <a:gdLst/>
              <a:ahLst/>
              <a:rect l="0" t="0" r="r" b="b"/>
              <a:pathLst>
                <a:path w="1554" h="1484">
                  <a:moveTo>
                    <a:pt x="764" y="259"/>
                  </a:moveTo>
                  <a:cubicBezTo>
                    <a:pt x="625" y="259"/>
                    <a:pt x="512" y="302"/>
                    <a:pt x="425" y="396"/>
                  </a:cubicBezTo>
                  <a:cubicBezTo>
                    <a:pt x="335" y="485"/>
                    <a:pt x="289" y="602"/>
                    <a:pt x="289" y="741"/>
                  </a:cubicBezTo>
                  <a:cubicBezTo>
                    <a:pt x="289" y="881"/>
                    <a:pt x="335" y="994"/>
                    <a:pt x="429" y="1084"/>
                  </a:cubicBezTo>
                  <a:cubicBezTo>
                    <a:pt x="518" y="1170"/>
                    <a:pt x="635" y="1214"/>
                    <a:pt x="778" y="1214"/>
                  </a:cubicBezTo>
                  <a:cubicBezTo>
                    <a:pt x="917" y="1214"/>
                    <a:pt x="1034" y="1170"/>
                    <a:pt x="1124" y="1081"/>
                  </a:cubicBezTo>
                  <a:cubicBezTo>
                    <a:pt x="1213" y="991"/>
                    <a:pt x="1260" y="878"/>
                    <a:pt x="1260" y="738"/>
                  </a:cubicBezTo>
                  <a:cubicBezTo>
                    <a:pt x="1260" y="602"/>
                    <a:pt x="1213" y="485"/>
                    <a:pt x="1120" y="396"/>
                  </a:cubicBezTo>
                  <a:cubicBezTo>
                    <a:pt x="1024" y="302"/>
                    <a:pt x="907" y="259"/>
                    <a:pt x="764" y="259"/>
                  </a:cubicBezTo>
                  <a:moveTo>
                    <a:pt x="781" y="0"/>
                  </a:moveTo>
                  <a:cubicBezTo>
                    <a:pt x="1001" y="0"/>
                    <a:pt x="1187" y="70"/>
                    <a:pt x="1333" y="213"/>
                  </a:cubicBezTo>
                  <a:cubicBezTo>
                    <a:pt x="1480" y="356"/>
                    <a:pt x="1553" y="535"/>
                    <a:pt x="1553" y="751"/>
                  </a:cubicBezTo>
                  <a:cubicBezTo>
                    <a:pt x="1553" y="961"/>
                    <a:pt x="1480" y="1137"/>
                    <a:pt x="1330" y="1277"/>
                  </a:cubicBezTo>
                  <a:cubicBezTo>
                    <a:pt x="1180" y="1416"/>
                    <a:pt x="994" y="1483"/>
                    <a:pt x="768" y="1483"/>
                  </a:cubicBezTo>
                  <a:cubicBezTo>
                    <a:pt x="548" y="1483"/>
                    <a:pt x="365" y="1413"/>
                    <a:pt x="219" y="1274"/>
                  </a:cubicBezTo>
                  <a:cubicBezTo>
                    <a:pt x="73" y="1131"/>
                    <a:pt x="0" y="954"/>
                    <a:pt x="0" y="745"/>
                  </a:cubicBezTo>
                  <a:cubicBezTo>
                    <a:pt x="0" y="532"/>
                    <a:pt x="73" y="352"/>
                    <a:pt x="222" y="213"/>
                  </a:cubicBezTo>
                  <a:cubicBezTo>
                    <a:pt x="372" y="70"/>
                    <a:pt x="555" y="0"/>
                    <a:pt x="7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00" name="Freeform 60"/>
            <p:cNvSpPr/>
            <p:nvPr/>
          </p:nvSpPr>
          <p:spPr>
            <a:xfrm>
              <a:off x="12177360" y="-1498680"/>
              <a:ext cx="476640" cy="796680"/>
            </a:xfrm>
            <a:custGeom>
              <a:avLst/>
              <a:gdLst/>
              <a:ahLst/>
              <a:rect l="0" t="0" r="r" b="b"/>
              <a:pathLst>
                <a:path w="1324" h="2213">
                  <a:moveTo>
                    <a:pt x="1034" y="1962"/>
                  </a:moveTo>
                  <a:lnTo>
                    <a:pt x="1034" y="1041"/>
                  </a:lnTo>
                  <a:cubicBezTo>
                    <a:pt x="944" y="995"/>
                    <a:pt x="854" y="971"/>
                    <a:pt x="761" y="971"/>
                  </a:cubicBezTo>
                  <a:cubicBezTo>
                    <a:pt x="618" y="971"/>
                    <a:pt x="502" y="1018"/>
                    <a:pt x="419" y="1114"/>
                  </a:cubicBezTo>
                  <a:cubicBezTo>
                    <a:pt x="332" y="1207"/>
                    <a:pt x="289" y="1334"/>
                    <a:pt x="289" y="1493"/>
                  </a:cubicBezTo>
                  <a:cubicBezTo>
                    <a:pt x="289" y="1643"/>
                    <a:pt x="329" y="1759"/>
                    <a:pt x="402" y="1839"/>
                  </a:cubicBezTo>
                  <a:cubicBezTo>
                    <a:pt x="445" y="1889"/>
                    <a:pt x="492" y="1922"/>
                    <a:pt x="542" y="1939"/>
                  </a:cubicBezTo>
                  <a:cubicBezTo>
                    <a:pt x="592" y="1956"/>
                    <a:pt x="682" y="1962"/>
                    <a:pt x="811" y="1962"/>
                  </a:cubicBezTo>
                  <a:lnTo>
                    <a:pt x="1034" y="1962"/>
                  </a:lnTo>
                  <a:moveTo>
                    <a:pt x="1034" y="0"/>
                  </a:moveTo>
                  <a:lnTo>
                    <a:pt x="1323" y="0"/>
                  </a:lnTo>
                  <a:lnTo>
                    <a:pt x="1323" y="2212"/>
                  </a:lnTo>
                  <a:lnTo>
                    <a:pt x="708" y="2212"/>
                  </a:lnTo>
                  <a:cubicBezTo>
                    <a:pt x="492" y="2212"/>
                    <a:pt x="319" y="2142"/>
                    <a:pt x="193" y="2006"/>
                  </a:cubicBezTo>
                  <a:cubicBezTo>
                    <a:pt x="63" y="1869"/>
                    <a:pt x="0" y="1686"/>
                    <a:pt x="0" y="1457"/>
                  </a:cubicBezTo>
                  <a:cubicBezTo>
                    <a:pt x="0" y="1244"/>
                    <a:pt x="66" y="1068"/>
                    <a:pt x="203" y="928"/>
                  </a:cubicBezTo>
                  <a:cubicBezTo>
                    <a:pt x="336" y="792"/>
                    <a:pt x="509" y="722"/>
                    <a:pt x="718" y="722"/>
                  </a:cubicBezTo>
                  <a:cubicBezTo>
                    <a:pt x="815" y="722"/>
                    <a:pt x="918" y="742"/>
                    <a:pt x="1034" y="782"/>
                  </a:cubicBezTo>
                  <a:lnTo>
                    <a:pt x="10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01" name="Freeform 61"/>
            <p:cNvSpPr/>
            <p:nvPr/>
          </p:nvSpPr>
          <p:spPr>
            <a:xfrm>
              <a:off x="12767400" y="-1237680"/>
              <a:ext cx="473400" cy="542880"/>
            </a:xfrm>
            <a:custGeom>
              <a:avLst/>
              <a:gdLst/>
              <a:ahLst/>
              <a:rect l="0" t="0" r="r" b="b"/>
              <a:pathLst>
                <a:path w="1315" h="1508">
                  <a:moveTo>
                    <a:pt x="296" y="609"/>
                  </a:moveTo>
                  <a:lnTo>
                    <a:pt x="1028" y="609"/>
                  </a:lnTo>
                  <a:cubicBezTo>
                    <a:pt x="1021" y="496"/>
                    <a:pt x="985" y="406"/>
                    <a:pt x="925" y="343"/>
                  </a:cubicBezTo>
                  <a:cubicBezTo>
                    <a:pt x="862" y="283"/>
                    <a:pt x="782" y="250"/>
                    <a:pt x="679" y="250"/>
                  </a:cubicBezTo>
                  <a:cubicBezTo>
                    <a:pt x="576" y="250"/>
                    <a:pt x="489" y="283"/>
                    <a:pt x="423" y="343"/>
                  </a:cubicBezTo>
                  <a:cubicBezTo>
                    <a:pt x="356" y="406"/>
                    <a:pt x="313" y="496"/>
                    <a:pt x="296" y="609"/>
                  </a:cubicBezTo>
                  <a:moveTo>
                    <a:pt x="1314" y="782"/>
                  </a:moveTo>
                  <a:lnTo>
                    <a:pt x="290" y="782"/>
                  </a:lnTo>
                  <a:cubicBezTo>
                    <a:pt x="296" y="921"/>
                    <a:pt x="343" y="1031"/>
                    <a:pt x="429" y="1114"/>
                  </a:cubicBezTo>
                  <a:cubicBezTo>
                    <a:pt x="516" y="1197"/>
                    <a:pt x="626" y="1237"/>
                    <a:pt x="762" y="1237"/>
                  </a:cubicBezTo>
                  <a:cubicBezTo>
                    <a:pt x="952" y="1237"/>
                    <a:pt x="1128" y="1181"/>
                    <a:pt x="1287" y="1061"/>
                  </a:cubicBezTo>
                  <a:lnTo>
                    <a:pt x="1287" y="1344"/>
                  </a:lnTo>
                  <a:cubicBezTo>
                    <a:pt x="1198" y="1404"/>
                    <a:pt x="1111" y="1443"/>
                    <a:pt x="1025" y="1470"/>
                  </a:cubicBezTo>
                  <a:cubicBezTo>
                    <a:pt x="938" y="1497"/>
                    <a:pt x="835" y="1507"/>
                    <a:pt x="715" y="1507"/>
                  </a:cubicBezTo>
                  <a:cubicBezTo>
                    <a:pt x="556" y="1507"/>
                    <a:pt x="426" y="1473"/>
                    <a:pt x="326" y="1407"/>
                  </a:cubicBezTo>
                  <a:cubicBezTo>
                    <a:pt x="230" y="1340"/>
                    <a:pt x="150" y="1254"/>
                    <a:pt x="90" y="1141"/>
                  </a:cubicBezTo>
                  <a:cubicBezTo>
                    <a:pt x="30" y="1028"/>
                    <a:pt x="0" y="898"/>
                    <a:pt x="0" y="748"/>
                  </a:cubicBezTo>
                  <a:cubicBezTo>
                    <a:pt x="0" y="529"/>
                    <a:pt x="64" y="346"/>
                    <a:pt x="187" y="206"/>
                  </a:cubicBezTo>
                  <a:cubicBezTo>
                    <a:pt x="313" y="70"/>
                    <a:pt x="476" y="0"/>
                    <a:pt x="679" y="0"/>
                  </a:cubicBezTo>
                  <a:cubicBezTo>
                    <a:pt x="872" y="0"/>
                    <a:pt x="1025" y="67"/>
                    <a:pt x="1141" y="203"/>
                  </a:cubicBezTo>
                  <a:cubicBezTo>
                    <a:pt x="1254" y="339"/>
                    <a:pt x="1314" y="519"/>
                    <a:pt x="1314" y="745"/>
                  </a:cubicBezTo>
                  <a:lnTo>
                    <a:pt x="1314" y="7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02" name="Freeform 62"/>
            <p:cNvSpPr/>
            <p:nvPr/>
          </p:nvSpPr>
          <p:spPr>
            <a:xfrm>
              <a:off x="11563560" y="-1656000"/>
              <a:ext cx="484200" cy="362880"/>
            </a:xfrm>
            <a:custGeom>
              <a:avLst/>
              <a:gdLst/>
              <a:ahLst/>
              <a:rect l="0" t="0" r="r" b="b"/>
              <a:pathLst>
                <a:path w="1345" h="1008">
                  <a:moveTo>
                    <a:pt x="199" y="839"/>
                  </a:moveTo>
                  <a:lnTo>
                    <a:pt x="1145" y="839"/>
                  </a:lnTo>
                  <a:lnTo>
                    <a:pt x="1145" y="1007"/>
                  </a:lnTo>
                  <a:lnTo>
                    <a:pt x="199" y="1007"/>
                  </a:lnTo>
                  <a:lnTo>
                    <a:pt x="199" y="839"/>
                  </a:lnTo>
                  <a:moveTo>
                    <a:pt x="794" y="122"/>
                  </a:moveTo>
                  <a:cubicBezTo>
                    <a:pt x="794" y="189"/>
                    <a:pt x="739" y="244"/>
                    <a:pt x="672" y="244"/>
                  </a:cubicBezTo>
                  <a:cubicBezTo>
                    <a:pt x="605" y="244"/>
                    <a:pt x="550" y="189"/>
                    <a:pt x="550" y="122"/>
                  </a:cubicBezTo>
                  <a:cubicBezTo>
                    <a:pt x="550" y="55"/>
                    <a:pt x="605" y="0"/>
                    <a:pt x="672" y="0"/>
                  </a:cubicBezTo>
                  <a:cubicBezTo>
                    <a:pt x="739" y="0"/>
                    <a:pt x="794" y="55"/>
                    <a:pt x="794" y="122"/>
                  </a:cubicBezTo>
                  <a:moveTo>
                    <a:pt x="1344" y="532"/>
                  </a:moveTo>
                  <a:cubicBezTo>
                    <a:pt x="1344" y="642"/>
                    <a:pt x="1255" y="731"/>
                    <a:pt x="1145" y="731"/>
                  </a:cubicBezTo>
                  <a:cubicBezTo>
                    <a:pt x="1035" y="731"/>
                    <a:pt x="946" y="642"/>
                    <a:pt x="946" y="532"/>
                  </a:cubicBezTo>
                  <a:cubicBezTo>
                    <a:pt x="946" y="422"/>
                    <a:pt x="1035" y="332"/>
                    <a:pt x="1145" y="332"/>
                  </a:cubicBezTo>
                  <a:cubicBezTo>
                    <a:pt x="1255" y="332"/>
                    <a:pt x="1344" y="422"/>
                    <a:pt x="1344" y="532"/>
                  </a:cubicBezTo>
                  <a:moveTo>
                    <a:pt x="871" y="532"/>
                  </a:moveTo>
                  <a:cubicBezTo>
                    <a:pt x="871" y="642"/>
                    <a:pt x="782" y="731"/>
                    <a:pt x="672" y="731"/>
                  </a:cubicBezTo>
                  <a:cubicBezTo>
                    <a:pt x="562" y="731"/>
                    <a:pt x="473" y="642"/>
                    <a:pt x="473" y="532"/>
                  </a:cubicBezTo>
                  <a:cubicBezTo>
                    <a:pt x="473" y="422"/>
                    <a:pt x="562" y="332"/>
                    <a:pt x="672" y="332"/>
                  </a:cubicBezTo>
                  <a:cubicBezTo>
                    <a:pt x="782" y="332"/>
                    <a:pt x="871" y="422"/>
                    <a:pt x="871" y="532"/>
                  </a:cubicBezTo>
                  <a:moveTo>
                    <a:pt x="398" y="532"/>
                  </a:moveTo>
                  <a:cubicBezTo>
                    <a:pt x="398" y="642"/>
                    <a:pt x="309" y="731"/>
                    <a:pt x="199" y="731"/>
                  </a:cubicBezTo>
                  <a:cubicBezTo>
                    <a:pt x="89" y="731"/>
                    <a:pt x="0" y="642"/>
                    <a:pt x="0" y="532"/>
                  </a:cubicBezTo>
                  <a:cubicBezTo>
                    <a:pt x="0" y="422"/>
                    <a:pt x="89" y="332"/>
                    <a:pt x="199" y="332"/>
                  </a:cubicBezTo>
                  <a:cubicBezTo>
                    <a:pt x="309" y="332"/>
                    <a:pt x="398" y="422"/>
                    <a:pt x="398" y="532"/>
                  </a:cubicBez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  <p:sp>
          <p:nvSpPr>
            <p:cNvPr id="103" name="Freeform 63"/>
            <p:cNvSpPr/>
            <p:nvPr/>
          </p:nvSpPr>
          <p:spPr>
            <a:xfrm>
              <a:off x="11745360" y="-567000"/>
              <a:ext cx="756720" cy="253080"/>
            </a:xfrm>
            <a:custGeom>
              <a:avLst/>
              <a:gdLst/>
              <a:ahLst/>
              <a:rect l="0" t="0" r="r" b="b"/>
              <a:pathLst>
                <a:path w="2102" h="703">
                  <a:moveTo>
                    <a:pt x="1910" y="0"/>
                  </a:moveTo>
                  <a:cubicBezTo>
                    <a:pt x="1829" y="0"/>
                    <a:pt x="1759" y="27"/>
                    <a:pt x="1709" y="80"/>
                  </a:cubicBezTo>
                  <a:cubicBezTo>
                    <a:pt x="1660" y="132"/>
                    <a:pt x="1636" y="204"/>
                    <a:pt x="1636" y="289"/>
                  </a:cubicBezTo>
                  <a:cubicBezTo>
                    <a:pt x="1636" y="374"/>
                    <a:pt x="1660" y="446"/>
                    <a:pt x="1709" y="499"/>
                  </a:cubicBezTo>
                  <a:cubicBezTo>
                    <a:pt x="1759" y="552"/>
                    <a:pt x="1829" y="578"/>
                    <a:pt x="1910" y="578"/>
                  </a:cubicBezTo>
                  <a:cubicBezTo>
                    <a:pt x="1942" y="578"/>
                    <a:pt x="1973" y="573"/>
                    <a:pt x="2002" y="565"/>
                  </a:cubicBezTo>
                  <a:cubicBezTo>
                    <a:pt x="2031" y="556"/>
                    <a:pt x="2059" y="542"/>
                    <a:pt x="2085" y="525"/>
                  </a:cubicBezTo>
                  <a:lnTo>
                    <a:pt x="2100" y="514"/>
                  </a:lnTo>
                  <a:lnTo>
                    <a:pt x="2100" y="495"/>
                  </a:lnTo>
                  <a:lnTo>
                    <a:pt x="2100" y="426"/>
                  </a:lnTo>
                  <a:lnTo>
                    <a:pt x="2100" y="345"/>
                  </a:lnTo>
                  <a:lnTo>
                    <a:pt x="2041" y="401"/>
                  </a:lnTo>
                  <a:cubicBezTo>
                    <a:pt x="2022" y="419"/>
                    <a:pt x="2001" y="432"/>
                    <a:pt x="1981" y="440"/>
                  </a:cubicBezTo>
                  <a:lnTo>
                    <a:pt x="1980" y="440"/>
                  </a:lnTo>
                  <a:cubicBezTo>
                    <a:pt x="1960" y="449"/>
                    <a:pt x="1938" y="453"/>
                    <a:pt x="1914" y="453"/>
                  </a:cubicBezTo>
                  <a:cubicBezTo>
                    <a:pt x="1865" y="453"/>
                    <a:pt x="1835" y="440"/>
                    <a:pt x="1812" y="414"/>
                  </a:cubicBezTo>
                  <a:cubicBezTo>
                    <a:pt x="1790" y="388"/>
                    <a:pt x="1776" y="348"/>
                    <a:pt x="1776" y="289"/>
                  </a:cubicBezTo>
                  <a:cubicBezTo>
                    <a:pt x="1776" y="230"/>
                    <a:pt x="1790" y="190"/>
                    <a:pt x="1812" y="165"/>
                  </a:cubicBezTo>
                  <a:cubicBezTo>
                    <a:pt x="1835" y="139"/>
                    <a:pt x="1865" y="125"/>
                    <a:pt x="1914" y="125"/>
                  </a:cubicBezTo>
                  <a:cubicBezTo>
                    <a:pt x="1938" y="125"/>
                    <a:pt x="1960" y="130"/>
                    <a:pt x="1980" y="138"/>
                  </a:cubicBezTo>
                  <a:lnTo>
                    <a:pt x="1981" y="138"/>
                  </a:lnTo>
                  <a:cubicBezTo>
                    <a:pt x="2001" y="147"/>
                    <a:pt x="2022" y="160"/>
                    <a:pt x="2041" y="178"/>
                  </a:cubicBezTo>
                  <a:lnTo>
                    <a:pt x="2100" y="233"/>
                  </a:lnTo>
                  <a:lnTo>
                    <a:pt x="2100" y="152"/>
                  </a:lnTo>
                  <a:lnTo>
                    <a:pt x="2101" y="64"/>
                  </a:lnTo>
                  <a:cubicBezTo>
                    <a:pt x="2070" y="42"/>
                    <a:pt x="2033" y="23"/>
                    <a:pt x="2002" y="14"/>
                  </a:cubicBezTo>
                  <a:cubicBezTo>
                    <a:pt x="1973" y="5"/>
                    <a:pt x="1942" y="0"/>
                    <a:pt x="1910" y="0"/>
                  </a:cubicBezTo>
                  <a:moveTo>
                    <a:pt x="0" y="9"/>
                  </a:moveTo>
                  <a:lnTo>
                    <a:pt x="0" y="349"/>
                  </a:lnTo>
                  <a:cubicBezTo>
                    <a:pt x="0" y="419"/>
                    <a:pt x="17" y="478"/>
                    <a:pt x="57" y="518"/>
                  </a:cubicBezTo>
                  <a:cubicBezTo>
                    <a:pt x="97" y="559"/>
                    <a:pt x="154" y="578"/>
                    <a:pt x="222" y="578"/>
                  </a:cubicBezTo>
                  <a:cubicBezTo>
                    <a:pt x="290" y="578"/>
                    <a:pt x="348" y="559"/>
                    <a:pt x="387" y="518"/>
                  </a:cubicBezTo>
                  <a:cubicBezTo>
                    <a:pt x="427" y="478"/>
                    <a:pt x="444" y="419"/>
                    <a:pt x="444" y="349"/>
                  </a:cubicBezTo>
                  <a:lnTo>
                    <a:pt x="444" y="45"/>
                  </a:lnTo>
                  <a:lnTo>
                    <a:pt x="444" y="9"/>
                  </a:lnTo>
                  <a:lnTo>
                    <a:pt x="307" y="9"/>
                  </a:lnTo>
                  <a:lnTo>
                    <a:pt x="307" y="45"/>
                  </a:lnTo>
                  <a:lnTo>
                    <a:pt x="307" y="341"/>
                  </a:lnTo>
                  <a:cubicBezTo>
                    <a:pt x="307" y="389"/>
                    <a:pt x="298" y="419"/>
                    <a:pt x="287" y="432"/>
                  </a:cubicBezTo>
                  <a:cubicBezTo>
                    <a:pt x="276" y="445"/>
                    <a:pt x="258" y="454"/>
                    <a:pt x="222" y="454"/>
                  </a:cubicBezTo>
                  <a:cubicBezTo>
                    <a:pt x="186" y="454"/>
                    <a:pt x="168" y="445"/>
                    <a:pt x="157" y="432"/>
                  </a:cubicBezTo>
                  <a:cubicBezTo>
                    <a:pt x="147" y="419"/>
                    <a:pt x="137" y="389"/>
                    <a:pt x="137" y="341"/>
                  </a:cubicBezTo>
                  <a:lnTo>
                    <a:pt x="137" y="45"/>
                  </a:lnTo>
                  <a:lnTo>
                    <a:pt x="137" y="9"/>
                  </a:lnTo>
                  <a:lnTo>
                    <a:pt x="0" y="9"/>
                  </a:lnTo>
                  <a:moveTo>
                    <a:pt x="666" y="9"/>
                  </a:moveTo>
                  <a:lnTo>
                    <a:pt x="666" y="45"/>
                  </a:lnTo>
                  <a:lnTo>
                    <a:pt x="666" y="533"/>
                  </a:lnTo>
                  <a:lnTo>
                    <a:pt x="666" y="568"/>
                  </a:lnTo>
                  <a:lnTo>
                    <a:pt x="701" y="568"/>
                  </a:lnTo>
                  <a:lnTo>
                    <a:pt x="767" y="568"/>
                  </a:lnTo>
                  <a:lnTo>
                    <a:pt x="802" y="568"/>
                  </a:lnTo>
                  <a:lnTo>
                    <a:pt x="802" y="533"/>
                  </a:lnTo>
                  <a:lnTo>
                    <a:pt x="802" y="362"/>
                  </a:lnTo>
                  <a:lnTo>
                    <a:pt x="839" y="362"/>
                  </a:lnTo>
                  <a:cubicBezTo>
                    <a:pt x="860" y="362"/>
                    <a:pt x="873" y="366"/>
                    <a:pt x="880" y="371"/>
                  </a:cubicBezTo>
                  <a:lnTo>
                    <a:pt x="881" y="372"/>
                  </a:lnTo>
                  <a:cubicBezTo>
                    <a:pt x="887" y="376"/>
                    <a:pt x="901" y="393"/>
                    <a:pt x="916" y="423"/>
                  </a:cubicBezTo>
                  <a:lnTo>
                    <a:pt x="979" y="549"/>
                  </a:lnTo>
                  <a:lnTo>
                    <a:pt x="989" y="568"/>
                  </a:lnTo>
                  <a:lnTo>
                    <a:pt x="1010" y="568"/>
                  </a:lnTo>
                  <a:lnTo>
                    <a:pt x="1081" y="568"/>
                  </a:lnTo>
                  <a:lnTo>
                    <a:pt x="1139" y="568"/>
                  </a:lnTo>
                  <a:lnTo>
                    <a:pt x="1113" y="517"/>
                  </a:lnTo>
                  <a:lnTo>
                    <a:pt x="1046" y="384"/>
                  </a:lnTo>
                  <a:cubicBezTo>
                    <a:pt x="1032" y="355"/>
                    <a:pt x="1017" y="331"/>
                    <a:pt x="1001" y="312"/>
                  </a:cubicBezTo>
                  <a:lnTo>
                    <a:pt x="1000" y="312"/>
                  </a:lnTo>
                  <a:cubicBezTo>
                    <a:pt x="1000" y="311"/>
                    <a:pt x="999" y="310"/>
                    <a:pt x="998" y="309"/>
                  </a:cubicBezTo>
                  <a:cubicBezTo>
                    <a:pt x="1008" y="301"/>
                    <a:pt x="1016" y="292"/>
                    <a:pt x="1023" y="282"/>
                  </a:cubicBezTo>
                  <a:cubicBezTo>
                    <a:pt x="1024" y="282"/>
                    <a:pt x="1024" y="282"/>
                    <a:pt x="1024" y="282"/>
                  </a:cubicBezTo>
                  <a:cubicBezTo>
                    <a:pt x="1043" y="255"/>
                    <a:pt x="1052" y="221"/>
                    <a:pt x="1052" y="185"/>
                  </a:cubicBezTo>
                  <a:cubicBezTo>
                    <a:pt x="1052" y="131"/>
                    <a:pt x="1034" y="84"/>
                    <a:pt x="998" y="53"/>
                  </a:cubicBezTo>
                  <a:cubicBezTo>
                    <a:pt x="961" y="22"/>
                    <a:pt x="911" y="9"/>
                    <a:pt x="850" y="9"/>
                  </a:cubicBezTo>
                  <a:lnTo>
                    <a:pt x="701" y="9"/>
                  </a:lnTo>
                  <a:lnTo>
                    <a:pt x="666" y="9"/>
                  </a:lnTo>
                  <a:moveTo>
                    <a:pt x="1299" y="499"/>
                  </a:moveTo>
                  <a:cubicBezTo>
                    <a:pt x="1299" y="538"/>
                    <a:pt x="1291" y="561"/>
                    <a:pt x="1288" y="566"/>
                  </a:cubicBezTo>
                  <a:cubicBezTo>
                    <a:pt x="1284" y="571"/>
                    <a:pt x="1277" y="576"/>
                    <a:pt x="1254" y="576"/>
                  </a:cubicBezTo>
                  <a:lnTo>
                    <a:pt x="1234" y="576"/>
                  </a:lnTo>
                  <a:lnTo>
                    <a:pt x="1199" y="576"/>
                  </a:lnTo>
                  <a:lnTo>
                    <a:pt x="1199" y="612"/>
                  </a:lnTo>
                  <a:lnTo>
                    <a:pt x="1199" y="667"/>
                  </a:lnTo>
                  <a:lnTo>
                    <a:pt x="1199" y="702"/>
                  </a:lnTo>
                  <a:lnTo>
                    <a:pt x="1234" y="702"/>
                  </a:lnTo>
                  <a:lnTo>
                    <a:pt x="1259" y="702"/>
                  </a:lnTo>
                  <a:cubicBezTo>
                    <a:pt x="1315" y="702"/>
                    <a:pt x="1363" y="686"/>
                    <a:pt x="1394" y="650"/>
                  </a:cubicBezTo>
                  <a:cubicBezTo>
                    <a:pt x="1424" y="614"/>
                    <a:pt x="1436" y="562"/>
                    <a:pt x="1436" y="499"/>
                  </a:cubicBezTo>
                  <a:lnTo>
                    <a:pt x="1436" y="45"/>
                  </a:lnTo>
                  <a:lnTo>
                    <a:pt x="1436" y="9"/>
                  </a:lnTo>
                  <a:lnTo>
                    <a:pt x="1400" y="9"/>
                  </a:lnTo>
                  <a:lnTo>
                    <a:pt x="1299" y="9"/>
                  </a:lnTo>
                  <a:lnTo>
                    <a:pt x="1299" y="499"/>
                  </a:lnTo>
                  <a:moveTo>
                    <a:pt x="802" y="134"/>
                  </a:moveTo>
                  <a:lnTo>
                    <a:pt x="850" y="134"/>
                  </a:lnTo>
                  <a:cubicBezTo>
                    <a:pt x="877" y="134"/>
                    <a:pt x="891" y="140"/>
                    <a:pt x="898" y="147"/>
                  </a:cubicBezTo>
                  <a:lnTo>
                    <a:pt x="899" y="147"/>
                  </a:lnTo>
                  <a:cubicBezTo>
                    <a:pt x="906" y="154"/>
                    <a:pt x="911" y="163"/>
                    <a:pt x="911" y="185"/>
                  </a:cubicBezTo>
                  <a:cubicBezTo>
                    <a:pt x="911" y="207"/>
                    <a:pt x="906" y="217"/>
                    <a:pt x="898" y="224"/>
                  </a:cubicBezTo>
                  <a:cubicBezTo>
                    <a:pt x="891" y="231"/>
                    <a:pt x="877" y="237"/>
                    <a:pt x="850" y="237"/>
                  </a:cubicBezTo>
                  <a:lnTo>
                    <a:pt x="802" y="237"/>
                  </a:lnTo>
                  <a:lnTo>
                    <a:pt x="802" y="134"/>
                  </a:ln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</p:grpSp>
      <p:grpSp>
        <p:nvGrpSpPr>
          <p:cNvPr id="104" name="Group 64"/>
          <p:cNvGrpSpPr/>
          <p:nvPr/>
        </p:nvGrpSpPr>
        <p:grpSpPr>
          <a:xfrm>
            <a:off x="10944000" y="1455840"/>
            <a:ext cx="3648960" cy="1640160"/>
            <a:chOff x="10944000" y="1455840"/>
            <a:chExt cx="3648960" cy="1640160"/>
          </a:xfrm>
        </p:grpSpPr>
        <p:sp>
          <p:nvSpPr>
            <p:cNvPr id="105" name="Freeform 65"/>
            <p:cNvSpPr/>
            <p:nvPr/>
          </p:nvSpPr>
          <p:spPr>
            <a:xfrm>
              <a:off x="12101760" y="2586960"/>
              <a:ext cx="2491560" cy="509400"/>
            </a:xfrm>
            <a:custGeom>
              <a:avLst/>
              <a:gdLst/>
              <a:ahLst/>
              <a:rect l="0" t="0" r="r" b="b"/>
              <a:pathLst>
                <a:path w="6921" h="1415">
                  <a:moveTo>
                    <a:pt x="5745" y="0"/>
                  </a:moveTo>
                  <a:lnTo>
                    <a:pt x="4585" y="1011"/>
                  </a:lnTo>
                  <a:lnTo>
                    <a:pt x="607" y="1011"/>
                  </a:lnTo>
                  <a:cubicBezTo>
                    <a:pt x="567" y="885"/>
                    <a:pt x="450" y="793"/>
                    <a:pt x="311" y="793"/>
                  </a:cubicBezTo>
                  <a:cubicBezTo>
                    <a:pt x="139" y="793"/>
                    <a:pt x="0" y="931"/>
                    <a:pt x="0" y="1103"/>
                  </a:cubicBezTo>
                  <a:cubicBezTo>
                    <a:pt x="0" y="1274"/>
                    <a:pt x="139" y="1414"/>
                    <a:pt x="311" y="1414"/>
                  </a:cubicBezTo>
                  <a:cubicBezTo>
                    <a:pt x="450" y="1414"/>
                    <a:pt x="567" y="1321"/>
                    <a:pt x="607" y="1195"/>
                  </a:cubicBezTo>
                  <a:lnTo>
                    <a:pt x="4654" y="1195"/>
                  </a:lnTo>
                  <a:lnTo>
                    <a:pt x="5812" y="184"/>
                  </a:lnTo>
                  <a:lnTo>
                    <a:pt x="6827" y="184"/>
                  </a:lnTo>
                  <a:cubicBezTo>
                    <a:pt x="6829" y="184"/>
                    <a:pt x="6832" y="184"/>
                    <a:pt x="6834" y="184"/>
                  </a:cubicBezTo>
                  <a:cubicBezTo>
                    <a:pt x="6881" y="180"/>
                    <a:pt x="6920" y="140"/>
                    <a:pt x="6920" y="92"/>
                  </a:cubicBezTo>
                  <a:cubicBezTo>
                    <a:pt x="6920" y="43"/>
                    <a:pt x="6881" y="4"/>
                    <a:pt x="6834" y="0"/>
                  </a:cubicBezTo>
                  <a:lnTo>
                    <a:pt x="6827" y="0"/>
                  </a:lnTo>
                  <a:lnTo>
                    <a:pt x="5745" y="0"/>
                  </a:lnTo>
                  <a:moveTo>
                    <a:pt x="311" y="971"/>
                  </a:moveTo>
                  <a:cubicBezTo>
                    <a:pt x="384" y="971"/>
                    <a:pt x="445" y="1029"/>
                    <a:pt x="445" y="1103"/>
                  </a:cubicBezTo>
                  <a:cubicBezTo>
                    <a:pt x="445" y="1176"/>
                    <a:pt x="384" y="1236"/>
                    <a:pt x="311" y="1236"/>
                  </a:cubicBezTo>
                  <a:cubicBezTo>
                    <a:pt x="237" y="1236"/>
                    <a:pt x="178" y="1176"/>
                    <a:pt x="178" y="1103"/>
                  </a:cubicBezTo>
                  <a:cubicBezTo>
                    <a:pt x="178" y="1029"/>
                    <a:pt x="237" y="971"/>
                    <a:pt x="311" y="971"/>
                  </a:cubicBez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  <p:sp>
          <p:nvSpPr>
            <p:cNvPr id="106" name="Freeform 66"/>
            <p:cNvSpPr/>
            <p:nvPr/>
          </p:nvSpPr>
          <p:spPr>
            <a:xfrm>
              <a:off x="11571840" y="1908360"/>
              <a:ext cx="550440" cy="754560"/>
            </a:xfrm>
            <a:custGeom>
              <a:avLst/>
              <a:gdLst/>
              <a:ahLst/>
              <a:rect l="0" t="0" r="r" b="b"/>
              <a:pathLst>
                <a:path w="1529" h="2096">
                  <a:moveTo>
                    <a:pt x="218" y="1"/>
                  </a:moveTo>
                  <a:cubicBezTo>
                    <a:pt x="98" y="0"/>
                    <a:pt x="0" y="97"/>
                    <a:pt x="0" y="216"/>
                  </a:cubicBezTo>
                  <a:lnTo>
                    <a:pt x="0" y="263"/>
                  </a:lnTo>
                  <a:lnTo>
                    <a:pt x="0" y="1831"/>
                  </a:lnTo>
                  <a:lnTo>
                    <a:pt x="0" y="1878"/>
                  </a:lnTo>
                  <a:cubicBezTo>
                    <a:pt x="0" y="1998"/>
                    <a:pt x="96" y="2095"/>
                    <a:pt x="216" y="2095"/>
                  </a:cubicBezTo>
                  <a:lnTo>
                    <a:pt x="263" y="2095"/>
                  </a:lnTo>
                  <a:lnTo>
                    <a:pt x="1528" y="2095"/>
                  </a:lnTo>
                  <a:lnTo>
                    <a:pt x="1528" y="1991"/>
                  </a:lnTo>
                  <a:lnTo>
                    <a:pt x="1528" y="1945"/>
                  </a:lnTo>
                  <a:cubicBezTo>
                    <a:pt x="1528" y="1828"/>
                    <a:pt x="1437" y="1733"/>
                    <a:pt x="1322" y="1728"/>
                  </a:cubicBezTo>
                  <a:lnTo>
                    <a:pt x="441" y="1728"/>
                  </a:lnTo>
                  <a:lnTo>
                    <a:pt x="441" y="1168"/>
                  </a:lnTo>
                  <a:lnTo>
                    <a:pt x="983" y="1168"/>
                  </a:lnTo>
                  <a:lnTo>
                    <a:pt x="1031" y="1168"/>
                  </a:lnTo>
                  <a:cubicBezTo>
                    <a:pt x="1151" y="1168"/>
                    <a:pt x="1248" y="1072"/>
                    <a:pt x="1248" y="952"/>
                  </a:cubicBezTo>
                  <a:lnTo>
                    <a:pt x="1248" y="906"/>
                  </a:lnTo>
                  <a:lnTo>
                    <a:pt x="1248" y="799"/>
                  </a:lnTo>
                  <a:lnTo>
                    <a:pt x="441" y="799"/>
                  </a:lnTo>
                  <a:lnTo>
                    <a:pt x="441" y="369"/>
                  </a:lnTo>
                  <a:lnTo>
                    <a:pt x="1325" y="369"/>
                  </a:lnTo>
                  <a:cubicBezTo>
                    <a:pt x="1438" y="362"/>
                    <a:pt x="1528" y="270"/>
                    <a:pt x="1528" y="155"/>
                  </a:cubicBezTo>
                  <a:lnTo>
                    <a:pt x="1528" y="108"/>
                  </a:lnTo>
                  <a:lnTo>
                    <a:pt x="1528" y="1"/>
                  </a:lnTo>
                  <a:lnTo>
                    <a:pt x="266" y="1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07" name="Freeform 67"/>
            <p:cNvSpPr/>
            <p:nvPr/>
          </p:nvSpPr>
          <p:spPr>
            <a:xfrm>
              <a:off x="12137040" y="1908360"/>
              <a:ext cx="591120" cy="753840"/>
            </a:xfrm>
            <a:custGeom>
              <a:avLst/>
              <a:gdLst/>
              <a:ahLst/>
              <a:rect l="0" t="0" r="r" b="b"/>
              <a:pathLst>
                <a:path w="1642" h="2094">
                  <a:moveTo>
                    <a:pt x="216" y="1"/>
                  </a:moveTo>
                  <a:cubicBezTo>
                    <a:pt x="101" y="0"/>
                    <a:pt x="8" y="89"/>
                    <a:pt x="0" y="202"/>
                  </a:cubicBezTo>
                  <a:lnTo>
                    <a:pt x="0" y="368"/>
                  </a:lnTo>
                  <a:lnTo>
                    <a:pt x="602" y="368"/>
                  </a:lnTo>
                  <a:lnTo>
                    <a:pt x="602" y="2093"/>
                  </a:lnTo>
                  <a:lnTo>
                    <a:pt x="1039" y="2093"/>
                  </a:lnTo>
                  <a:lnTo>
                    <a:pt x="1039" y="368"/>
                  </a:lnTo>
                  <a:lnTo>
                    <a:pt x="1641" y="368"/>
                  </a:lnTo>
                  <a:lnTo>
                    <a:pt x="1641" y="264"/>
                  </a:lnTo>
                  <a:lnTo>
                    <a:pt x="1641" y="218"/>
                  </a:lnTo>
                  <a:cubicBezTo>
                    <a:pt x="1641" y="98"/>
                    <a:pt x="1545" y="1"/>
                    <a:pt x="1425" y="1"/>
                  </a:cubicBezTo>
                  <a:lnTo>
                    <a:pt x="1379" y="1"/>
                  </a:lnTo>
                  <a:lnTo>
                    <a:pt x="264" y="1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08" name="Freeform 68"/>
            <p:cNvSpPr/>
            <p:nvPr/>
          </p:nvSpPr>
          <p:spPr>
            <a:xfrm>
              <a:off x="13370040" y="1909440"/>
              <a:ext cx="158040" cy="752760"/>
            </a:xfrm>
            <a:custGeom>
              <a:avLst/>
              <a:gdLst/>
              <a:ahLst/>
              <a:rect l="0" t="0" r="r" b="b"/>
              <a:pathLst>
                <a:path w="439" h="2091">
                  <a:moveTo>
                    <a:pt x="203" y="0"/>
                  </a:moveTo>
                  <a:cubicBezTo>
                    <a:pt x="90" y="8"/>
                    <a:pt x="0" y="100"/>
                    <a:pt x="0" y="215"/>
                  </a:cubicBezTo>
                  <a:lnTo>
                    <a:pt x="0" y="263"/>
                  </a:lnTo>
                  <a:lnTo>
                    <a:pt x="0" y="2090"/>
                  </a:lnTo>
                  <a:lnTo>
                    <a:pt x="438" y="2090"/>
                  </a:lnTo>
                  <a:lnTo>
                    <a:pt x="438" y="0"/>
                  </a:lnTo>
                  <a:lnTo>
                    <a:pt x="266" y="0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09" name="Freeform 69"/>
            <p:cNvSpPr/>
            <p:nvPr/>
          </p:nvSpPr>
          <p:spPr>
            <a:xfrm>
              <a:off x="13569480" y="1909440"/>
              <a:ext cx="157320" cy="953280"/>
            </a:xfrm>
            <a:custGeom>
              <a:avLst/>
              <a:gdLst/>
              <a:ahLst/>
              <a:rect l="0" t="0" r="r" b="b"/>
              <a:pathLst>
                <a:path w="437" h="2648">
                  <a:moveTo>
                    <a:pt x="217" y="0"/>
                  </a:moveTo>
                  <a:cubicBezTo>
                    <a:pt x="97" y="0"/>
                    <a:pt x="0" y="96"/>
                    <a:pt x="0" y="216"/>
                  </a:cubicBezTo>
                  <a:lnTo>
                    <a:pt x="0" y="263"/>
                  </a:lnTo>
                  <a:lnTo>
                    <a:pt x="0" y="2647"/>
                  </a:lnTo>
                  <a:lnTo>
                    <a:pt x="172" y="2647"/>
                  </a:lnTo>
                  <a:lnTo>
                    <a:pt x="219" y="2647"/>
                  </a:lnTo>
                  <a:cubicBezTo>
                    <a:pt x="339" y="2647"/>
                    <a:pt x="436" y="2551"/>
                    <a:pt x="436" y="2431"/>
                  </a:cubicBezTo>
                  <a:lnTo>
                    <a:pt x="436" y="2385"/>
                  </a:lnTo>
                  <a:lnTo>
                    <a:pt x="436" y="0"/>
                  </a:lnTo>
                  <a:lnTo>
                    <a:pt x="265" y="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10" name="Freeform 70"/>
            <p:cNvSpPr/>
            <p:nvPr/>
          </p:nvSpPr>
          <p:spPr>
            <a:xfrm>
              <a:off x="13295520" y="1455840"/>
              <a:ext cx="506520" cy="379080"/>
            </a:xfrm>
            <a:custGeom>
              <a:avLst/>
              <a:gdLst/>
              <a:ahLst/>
              <a:rect l="0" t="0" r="r" b="b"/>
              <a:pathLst>
                <a:path w="1407" h="1053">
                  <a:moveTo>
                    <a:pt x="208" y="877"/>
                  </a:moveTo>
                  <a:lnTo>
                    <a:pt x="1198" y="877"/>
                  </a:lnTo>
                  <a:lnTo>
                    <a:pt x="1198" y="1052"/>
                  </a:lnTo>
                  <a:lnTo>
                    <a:pt x="208" y="1052"/>
                  </a:lnTo>
                  <a:lnTo>
                    <a:pt x="208" y="877"/>
                  </a:lnTo>
                  <a:moveTo>
                    <a:pt x="830" y="128"/>
                  </a:moveTo>
                  <a:cubicBezTo>
                    <a:pt x="830" y="198"/>
                    <a:pt x="773" y="255"/>
                    <a:pt x="703" y="255"/>
                  </a:cubicBezTo>
                  <a:cubicBezTo>
                    <a:pt x="632" y="255"/>
                    <a:pt x="575" y="198"/>
                    <a:pt x="575" y="128"/>
                  </a:cubicBezTo>
                  <a:cubicBezTo>
                    <a:pt x="575" y="57"/>
                    <a:pt x="632" y="0"/>
                    <a:pt x="703" y="0"/>
                  </a:cubicBezTo>
                  <a:cubicBezTo>
                    <a:pt x="773" y="0"/>
                    <a:pt x="830" y="57"/>
                    <a:pt x="830" y="128"/>
                  </a:cubicBezTo>
                  <a:moveTo>
                    <a:pt x="1406" y="556"/>
                  </a:moveTo>
                  <a:cubicBezTo>
                    <a:pt x="1406" y="671"/>
                    <a:pt x="1312" y="764"/>
                    <a:pt x="1197" y="764"/>
                  </a:cubicBezTo>
                  <a:cubicBezTo>
                    <a:pt x="1082" y="764"/>
                    <a:pt x="989" y="671"/>
                    <a:pt x="989" y="556"/>
                  </a:cubicBezTo>
                  <a:cubicBezTo>
                    <a:pt x="989" y="441"/>
                    <a:pt x="1082" y="347"/>
                    <a:pt x="1197" y="347"/>
                  </a:cubicBezTo>
                  <a:cubicBezTo>
                    <a:pt x="1312" y="347"/>
                    <a:pt x="1406" y="441"/>
                    <a:pt x="1406" y="556"/>
                  </a:cubicBezTo>
                  <a:moveTo>
                    <a:pt x="911" y="556"/>
                  </a:moveTo>
                  <a:cubicBezTo>
                    <a:pt x="911" y="671"/>
                    <a:pt x="818" y="764"/>
                    <a:pt x="703" y="764"/>
                  </a:cubicBezTo>
                  <a:cubicBezTo>
                    <a:pt x="588" y="764"/>
                    <a:pt x="495" y="671"/>
                    <a:pt x="495" y="556"/>
                  </a:cubicBezTo>
                  <a:cubicBezTo>
                    <a:pt x="495" y="441"/>
                    <a:pt x="588" y="347"/>
                    <a:pt x="703" y="347"/>
                  </a:cubicBezTo>
                  <a:cubicBezTo>
                    <a:pt x="818" y="347"/>
                    <a:pt x="911" y="441"/>
                    <a:pt x="911" y="556"/>
                  </a:cubicBezTo>
                  <a:moveTo>
                    <a:pt x="417" y="556"/>
                  </a:moveTo>
                  <a:cubicBezTo>
                    <a:pt x="417" y="671"/>
                    <a:pt x="323" y="764"/>
                    <a:pt x="208" y="764"/>
                  </a:cubicBezTo>
                  <a:cubicBezTo>
                    <a:pt x="93" y="764"/>
                    <a:pt x="0" y="671"/>
                    <a:pt x="0" y="556"/>
                  </a:cubicBezTo>
                  <a:cubicBezTo>
                    <a:pt x="0" y="441"/>
                    <a:pt x="93" y="347"/>
                    <a:pt x="208" y="347"/>
                  </a:cubicBezTo>
                  <a:cubicBezTo>
                    <a:pt x="323" y="347"/>
                    <a:pt x="417" y="441"/>
                    <a:pt x="417" y="556"/>
                  </a:cubicBez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  <p:sp>
          <p:nvSpPr>
            <p:cNvPr id="111" name="Freeform 71"/>
            <p:cNvSpPr/>
            <p:nvPr/>
          </p:nvSpPr>
          <p:spPr>
            <a:xfrm>
              <a:off x="10944000" y="2516760"/>
              <a:ext cx="2584440" cy="569160"/>
            </a:xfrm>
            <a:custGeom>
              <a:avLst/>
              <a:gdLst/>
              <a:ahLst/>
              <a:rect l="0" t="0" r="r" b="b"/>
              <a:pathLst>
                <a:path w="7179" h="1581">
                  <a:moveTo>
                    <a:pt x="791" y="0"/>
                  </a:moveTo>
                  <a:cubicBezTo>
                    <a:pt x="355" y="0"/>
                    <a:pt x="0" y="353"/>
                    <a:pt x="0" y="790"/>
                  </a:cubicBezTo>
                  <a:cubicBezTo>
                    <a:pt x="0" y="1226"/>
                    <a:pt x="355" y="1580"/>
                    <a:pt x="791" y="1580"/>
                  </a:cubicBezTo>
                  <a:cubicBezTo>
                    <a:pt x="1168" y="1580"/>
                    <a:pt x="1483" y="1316"/>
                    <a:pt x="1562" y="963"/>
                  </a:cubicBezTo>
                  <a:lnTo>
                    <a:pt x="7178" y="963"/>
                  </a:lnTo>
                  <a:lnTo>
                    <a:pt x="7178" y="615"/>
                  </a:lnTo>
                  <a:lnTo>
                    <a:pt x="1561" y="615"/>
                  </a:lnTo>
                  <a:cubicBezTo>
                    <a:pt x="1481" y="263"/>
                    <a:pt x="1167" y="0"/>
                    <a:pt x="791" y="0"/>
                  </a:cubicBezTo>
                  <a:moveTo>
                    <a:pt x="791" y="333"/>
                  </a:moveTo>
                  <a:cubicBezTo>
                    <a:pt x="1043" y="333"/>
                    <a:pt x="1246" y="538"/>
                    <a:pt x="1246" y="790"/>
                  </a:cubicBezTo>
                  <a:cubicBezTo>
                    <a:pt x="1246" y="1041"/>
                    <a:pt x="1042" y="1244"/>
                    <a:pt x="791" y="1244"/>
                  </a:cubicBezTo>
                  <a:cubicBezTo>
                    <a:pt x="539" y="1244"/>
                    <a:pt x="335" y="1041"/>
                    <a:pt x="335" y="790"/>
                  </a:cubicBezTo>
                  <a:cubicBezTo>
                    <a:pt x="335" y="538"/>
                    <a:pt x="540" y="333"/>
                    <a:pt x="791" y="333"/>
                  </a:cubicBez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  <p:sp>
          <p:nvSpPr>
            <p:cNvPr id="112" name="Freeform 72"/>
            <p:cNvSpPr/>
            <p:nvPr/>
          </p:nvSpPr>
          <p:spPr>
            <a:xfrm>
              <a:off x="12735360" y="1881720"/>
              <a:ext cx="608760" cy="787320"/>
            </a:xfrm>
            <a:custGeom>
              <a:avLst/>
              <a:gdLst/>
              <a:ahLst/>
              <a:rect l="0" t="0" r="r" b="b"/>
              <a:pathLst>
                <a:path w="1691" h="2187">
                  <a:moveTo>
                    <a:pt x="912" y="1811"/>
                  </a:moveTo>
                  <a:cubicBezTo>
                    <a:pt x="692" y="1820"/>
                    <a:pt x="561" y="1727"/>
                    <a:pt x="499" y="1635"/>
                  </a:cubicBezTo>
                  <a:cubicBezTo>
                    <a:pt x="405" y="1493"/>
                    <a:pt x="340" y="1488"/>
                    <a:pt x="273" y="1488"/>
                  </a:cubicBezTo>
                  <a:lnTo>
                    <a:pt x="30" y="1488"/>
                  </a:lnTo>
                  <a:cubicBezTo>
                    <a:pt x="30" y="2020"/>
                    <a:pt x="494" y="2169"/>
                    <a:pt x="849" y="2178"/>
                  </a:cubicBezTo>
                  <a:cubicBezTo>
                    <a:pt x="1201" y="2186"/>
                    <a:pt x="1690" y="2041"/>
                    <a:pt x="1686" y="1527"/>
                  </a:cubicBezTo>
                  <a:cubicBezTo>
                    <a:pt x="1681" y="999"/>
                    <a:pt x="1241" y="961"/>
                    <a:pt x="954" y="881"/>
                  </a:cubicBezTo>
                  <a:cubicBezTo>
                    <a:pt x="773" y="831"/>
                    <a:pt x="438" y="801"/>
                    <a:pt x="433" y="593"/>
                  </a:cubicBezTo>
                  <a:cubicBezTo>
                    <a:pt x="430" y="454"/>
                    <a:pt x="644" y="368"/>
                    <a:pt x="784" y="363"/>
                  </a:cubicBezTo>
                  <a:cubicBezTo>
                    <a:pt x="996" y="355"/>
                    <a:pt x="1091" y="439"/>
                    <a:pt x="1150" y="527"/>
                  </a:cubicBezTo>
                  <a:cubicBezTo>
                    <a:pt x="1241" y="663"/>
                    <a:pt x="1304" y="668"/>
                    <a:pt x="1369" y="668"/>
                  </a:cubicBezTo>
                  <a:lnTo>
                    <a:pt x="1604" y="668"/>
                  </a:lnTo>
                  <a:cubicBezTo>
                    <a:pt x="1604" y="159"/>
                    <a:pt x="1156" y="16"/>
                    <a:pt x="812" y="8"/>
                  </a:cubicBezTo>
                  <a:cubicBezTo>
                    <a:pt x="473" y="0"/>
                    <a:pt x="0" y="138"/>
                    <a:pt x="4" y="630"/>
                  </a:cubicBezTo>
                  <a:cubicBezTo>
                    <a:pt x="9" y="1136"/>
                    <a:pt x="434" y="1171"/>
                    <a:pt x="735" y="1256"/>
                  </a:cubicBezTo>
                  <a:cubicBezTo>
                    <a:pt x="948" y="1317"/>
                    <a:pt x="1270" y="1353"/>
                    <a:pt x="1275" y="1570"/>
                  </a:cubicBezTo>
                  <a:cubicBezTo>
                    <a:pt x="1278" y="1716"/>
                    <a:pt x="1057" y="1806"/>
                    <a:pt x="912" y="18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113" name="Freeform 73"/>
          <p:cNvSpPr/>
          <p:nvPr/>
        </p:nvSpPr>
        <p:spPr>
          <a:xfrm>
            <a:off x="2376000" y="6955560"/>
            <a:ext cx="864360" cy="247680"/>
          </a:xfrm>
          <a:custGeom>
            <a:avLst/>
            <a:gdLst/>
            <a:ahLst/>
            <a:rect l="0" t="0" r="r" b="b"/>
            <a:pathLst>
              <a:path w="2401" h="688">
                <a:moveTo>
                  <a:pt x="538" y="287"/>
                </a:moveTo>
                <a:cubicBezTo>
                  <a:pt x="518" y="251"/>
                  <a:pt x="485" y="237"/>
                  <a:pt x="447" y="237"/>
                </a:cubicBezTo>
                <a:cubicBezTo>
                  <a:pt x="391" y="237"/>
                  <a:pt x="346" y="277"/>
                  <a:pt x="346" y="344"/>
                </a:cubicBezTo>
                <a:cubicBezTo>
                  <a:pt x="346" y="412"/>
                  <a:pt x="388" y="450"/>
                  <a:pt x="449" y="450"/>
                </a:cubicBezTo>
                <a:cubicBezTo>
                  <a:pt x="488" y="450"/>
                  <a:pt x="521" y="429"/>
                  <a:pt x="539" y="397"/>
                </a:cubicBezTo>
                <a:lnTo>
                  <a:pt x="496" y="375"/>
                </a:lnTo>
                <a:cubicBezTo>
                  <a:pt x="487" y="398"/>
                  <a:pt x="472" y="405"/>
                  <a:pt x="454" y="405"/>
                </a:cubicBezTo>
                <a:cubicBezTo>
                  <a:pt x="422" y="405"/>
                  <a:pt x="408" y="378"/>
                  <a:pt x="408" y="344"/>
                </a:cubicBezTo>
                <a:cubicBezTo>
                  <a:pt x="408" y="309"/>
                  <a:pt x="420" y="283"/>
                  <a:pt x="454" y="283"/>
                </a:cubicBezTo>
                <a:cubicBezTo>
                  <a:pt x="463" y="283"/>
                  <a:pt x="481" y="288"/>
                  <a:pt x="492" y="311"/>
                </a:cubicBezTo>
                <a:lnTo>
                  <a:pt x="538" y="287"/>
                </a:lnTo>
                <a:moveTo>
                  <a:pt x="340" y="287"/>
                </a:moveTo>
                <a:cubicBezTo>
                  <a:pt x="320" y="251"/>
                  <a:pt x="287" y="237"/>
                  <a:pt x="248" y="237"/>
                </a:cubicBezTo>
                <a:cubicBezTo>
                  <a:pt x="192" y="237"/>
                  <a:pt x="148" y="277"/>
                  <a:pt x="148" y="344"/>
                </a:cubicBezTo>
                <a:cubicBezTo>
                  <a:pt x="148" y="412"/>
                  <a:pt x="190" y="450"/>
                  <a:pt x="250" y="450"/>
                </a:cubicBezTo>
                <a:cubicBezTo>
                  <a:pt x="289" y="450"/>
                  <a:pt x="322" y="429"/>
                  <a:pt x="341" y="397"/>
                </a:cubicBezTo>
                <a:lnTo>
                  <a:pt x="298" y="375"/>
                </a:lnTo>
                <a:cubicBezTo>
                  <a:pt x="288" y="398"/>
                  <a:pt x="274" y="405"/>
                  <a:pt x="256" y="405"/>
                </a:cubicBezTo>
                <a:cubicBezTo>
                  <a:pt x="224" y="405"/>
                  <a:pt x="210" y="378"/>
                  <a:pt x="210" y="344"/>
                </a:cubicBezTo>
                <a:cubicBezTo>
                  <a:pt x="210" y="309"/>
                  <a:pt x="222" y="283"/>
                  <a:pt x="256" y="283"/>
                </a:cubicBezTo>
                <a:cubicBezTo>
                  <a:pt x="265" y="283"/>
                  <a:pt x="283" y="288"/>
                  <a:pt x="294" y="311"/>
                </a:cubicBezTo>
                <a:lnTo>
                  <a:pt x="340" y="287"/>
                </a:lnTo>
                <a:moveTo>
                  <a:pt x="343" y="0"/>
                </a:moveTo>
                <a:cubicBezTo>
                  <a:pt x="249" y="0"/>
                  <a:pt x="166" y="35"/>
                  <a:pt x="102" y="100"/>
                </a:cubicBezTo>
                <a:cubicBezTo>
                  <a:pt x="36" y="167"/>
                  <a:pt x="0" y="253"/>
                  <a:pt x="0" y="344"/>
                </a:cubicBezTo>
                <a:cubicBezTo>
                  <a:pt x="0" y="435"/>
                  <a:pt x="35" y="520"/>
                  <a:pt x="101" y="586"/>
                </a:cubicBezTo>
                <a:cubicBezTo>
                  <a:pt x="167" y="652"/>
                  <a:pt x="252" y="687"/>
                  <a:pt x="343" y="687"/>
                </a:cubicBezTo>
                <a:cubicBezTo>
                  <a:pt x="433" y="687"/>
                  <a:pt x="521" y="652"/>
                  <a:pt x="589" y="585"/>
                </a:cubicBezTo>
                <a:cubicBezTo>
                  <a:pt x="653" y="522"/>
                  <a:pt x="687" y="438"/>
                  <a:pt x="687" y="344"/>
                </a:cubicBezTo>
                <a:cubicBezTo>
                  <a:pt x="687" y="250"/>
                  <a:pt x="653" y="166"/>
                  <a:pt x="588" y="101"/>
                </a:cubicBezTo>
                <a:cubicBezTo>
                  <a:pt x="522" y="35"/>
                  <a:pt x="437" y="0"/>
                  <a:pt x="343" y="0"/>
                </a:cubicBezTo>
                <a:moveTo>
                  <a:pt x="344" y="62"/>
                </a:moveTo>
                <a:cubicBezTo>
                  <a:pt x="421" y="62"/>
                  <a:pt x="490" y="91"/>
                  <a:pt x="544" y="145"/>
                </a:cubicBezTo>
                <a:cubicBezTo>
                  <a:pt x="596" y="198"/>
                  <a:pt x="625" y="267"/>
                  <a:pt x="625" y="344"/>
                </a:cubicBezTo>
                <a:cubicBezTo>
                  <a:pt x="625" y="421"/>
                  <a:pt x="597" y="489"/>
                  <a:pt x="544" y="541"/>
                </a:cubicBezTo>
                <a:cubicBezTo>
                  <a:pt x="489" y="595"/>
                  <a:pt x="417" y="624"/>
                  <a:pt x="344" y="624"/>
                </a:cubicBezTo>
                <a:cubicBezTo>
                  <a:pt x="270" y="624"/>
                  <a:pt x="200" y="595"/>
                  <a:pt x="146" y="541"/>
                </a:cubicBezTo>
                <a:cubicBezTo>
                  <a:pt x="92" y="488"/>
                  <a:pt x="62" y="417"/>
                  <a:pt x="62" y="344"/>
                </a:cubicBezTo>
                <a:cubicBezTo>
                  <a:pt x="62" y="269"/>
                  <a:pt x="92" y="199"/>
                  <a:pt x="146" y="144"/>
                </a:cubicBezTo>
                <a:cubicBezTo>
                  <a:pt x="199" y="90"/>
                  <a:pt x="267" y="62"/>
                  <a:pt x="344" y="62"/>
                </a:cubicBezTo>
                <a:moveTo>
                  <a:pt x="1207" y="0"/>
                </a:moveTo>
                <a:cubicBezTo>
                  <a:pt x="1112" y="0"/>
                  <a:pt x="1032" y="34"/>
                  <a:pt x="966" y="100"/>
                </a:cubicBezTo>
                <a:cubicBezTo>
                  <a:pt x="898" y="169"/>
                  <a:pt x="865" y="250"/>
                  <a:pt x="865" y="344"/>
                </a:cubicBezTo>
                <a:cubicBezTo>
                  <a:pt x="865" y="438"/>
                  <a:pt x="898" y="518"/>
                  <a:pt x="966" y="586"/>
                </a:cubicBezTo>
                <a:cubicBezTo>
                  <a:pt x="1034" y="653"/>
                  <a:pt x="1114" y="687"/>
                  <a:pt x="1207" y="687"/>
                </a:cubicBezTo>
                <a:cubicBezTo>
                  <a:pt x="1302" y="687"/>
                  <a:pt x="1384" y="653"/>
                  <a:pt x="1453" y="585"/>
                </a:cubicBezTo>
                <a:cubicBezTo>
                  <a:pt x="1519" y="520"/>
                  <a:pt x="1551" y="440"/>
                  <a:pt x="1551" y="344"/>
                </a:cubicBezTo>
                <a:cubicBezTo>
                  <a:pt x="1551" y="248"/>
                  <a:pt x="1518" y="166"/>
                  <a:pt x="1452" y="100"/>
                </a:cubicBezTo>
                <a:cubicBezTo>
                  <a:pt x="1385" y="34"/>
                  <a:pt x="1304" y="0"/>
                  <a:pt x="1207" y="0"/>
                </a:cubicBezTo>
                <a:moveTo>
                  <a:pt x="1208" y="62"/>
                </a:moveTo>
                <a:cubicBezTo>
                  <a:pt x="1286" y="62"/>
                  <a:pt x="1352" y="90"/>
                  <a:pt x="1407" y="144"/>
                </a:cubicBezTo>
                <a:cubicBezTo>
                  <a:pt x="1462" y="199"/>
                  <a:pt x="1489" y="265"/>
                  <a:pt x="1489" y="344"/>
                </a:cubicBezTo>
                <a:cubicBezTo>
                  <a:pt x="1489" y="423"/>
                  <a:pt x="1462" y="488"/>
                  <a:pt x="1409" y="540"/>
                </a:cubicBezTo>
                <a:cubicBezTo>
                  <a:pt x="1352" y="596"/>
                  <a:pt x="1285" y="624"/>
                  <a:pt x="1208" y="624"/>
                </a:cubicBezTo>
                <a:cubicBezTo>
                  <a:pt x="1132" y="624"/>
                  <a:pt x="1065" y="597"/>
                  <a:pt x="1010" y="541"/>
                </a:cubicBezTo>
                <a:cubicBezTo>
                  <a:pt x="954" y="486"/>
                  <a:pt x="926" y="420"/>
                  <a:pt x="926" y="344"/>
                </a:cubicBezTo>
                <a:cubicBezTo>
                  <a:pt x="926" y="268"/>
                  <a:pt x="955" y="201"/>
                  <a:pt x="1011" y="144"/>
                </a:cubicBezTo>
                <a:cubicBezTo>
                  <a:pt x="1065" y="90"/>
                  <a:pt x="1131" y="62"/>
                  <a:pt x="1208" y="62"/>
                </a:cubicBezTo>
                <a:moveTo>
                  <a:pt x="1256" y="170"/>
                </a:moveTo>
                <a:cubicBezTo>
                  <a:pt x="1256" y="197"/>
                  <a:pt x="1234" y="218"/>
                  <a:pt x="1208" y="218"/>
                </a:cubicBezTo>
                <a:cubicBezTo>
                  <a:pt x="1182" y="218"/>
                  <a:pt x="1160" y="196"/>
                  <a:pt x="1160" y="170"/>
                </a:cubicBezTo>
                <a:cubicBezTo>
                  <a:pt x="1160" y="143"/>
                  <a:pt x="1182" y="122"/>
                  <a:pt x="1208" y="122"/>
                </a:cubicBezTo>
                <a:cubicBezTo>
                  <a:pt x="1234" y="122"/>
                  <a:pt x="1256" y="144"/>
                  <a:pt x="1256" y="170"/>
                </a:cubicBezTo>
                <a:moveTo>
                  <a:pt x="1300" y="259"/>
                </a:moveTo>
                <a:cubicBezTo>
                  <a:pt x="1300" y="246"/>
                  <a:pt x="1290" y="237"/>
                  <a:pt x="1278" y="237"/>
                </a:cubicBezTo>
                <a:lnTo>
                  <a:pt x="1138" y="237"/>
                </a:lnTo>
                <a:cubicBezTo>
                  <a:pt x="1125" y="237"/>
                  <a:pt x="1116" y="246"/>
                  <a:pt x="1116" y="259"/>
                </a:cubicBezTo>
                <a:lnTo>
                  <a:pt x="1116" y="399"/>
                </a:lnTo>
                <a:lnTo>
                  <a:pt x="1155" y="399"/>
                </a:lnTo>
                <a:lnTo>
                  <a:pt x="1155" y="565"/>
                </a:lnTo>
                <a:lnTo>
                  <a:pt x="1261" y="565"/>
                </a:lnTo>
                <a:lnTo>
                  <a:pt x="1261" y="399"/>
                </a:lnTo>
                <a:lnTo>
                  <a:pt x="1300" y="399"/>
                </a:lnTo>
                <a:lnTo>
                  <a:pt x="1300" y="259"/>
                </a:lnTo>
                <a:moveTo>
                  <a:pt x="1908" y="288"/>
                </a:moveTo>
                <a:lnTo>
                  <a:pt x="1878" y="288"/>
                </a:lnTo>
                <a:lnTo>
                  <a:pt x="1945" y="363"/>
                </a:lnTo>
                <a:lnTo>
                  <a:pt x="2012" y="288"/>
                </a:lnTo>
                <a:lnTo>
                  <a:pt x="1988" y="288"/>
                </a:lnTo>
                <a:cubicBezTo>
                  <a:pt x="1993" y="251"/>
                  <a:pt x="2025" y="228"/>
                  <a:pt x="2062" y="231"/>
                </a:cubicBezTo>
                <a:cubicBezTo>
                  <a:pt x="2063" y="231"/>
                  <a:pt x="2065" y="231"/>
                  <a:pt x="2066" y="231"/>
                </a:cubicBezTo>
                <a:cubicBezTo>
                  <a:pt x="2127" y="231"/>
                  <a:pt x="2151" y="276"/>
                  <a:pt x="2152" y="344"/>
                </a:cubicBezTo>
                <a:cubicBezTo>
                  <a:pt x="2155" y="414"/>
                  <a:pt x="2114" y="458"/>
                  <a:pt x="2066" y="457"/>
                </a:cubicBezTo>
                <a:cubicBezTo>
                  <a:pt x="2016" y="456"/>
                  <a:pt x="1997" y="432"/>
                  <a:pt x="1990" y="395"/>
                </a:cubicBezTo>
                <a:lnTo>
                  <a:pt x="1900" y="395"/>
                </a:lnTo>
                <a:cubicBezTo>
                  <a:pt x="1915" y="479"/>
                  <a:pt x="1977" y="528"/>
                  <a:pt x="2064" y="529"/>
                </a:cubicBezTo>
                <a:cubicBezTo>
                  <a:pt x="2163" y="529"/>
                  <a:pt x="2235" y="446"/>
                  <a:pt x="2235" y="344"/>
                </a:cubicBezTo>
                <a:cubicBezTo>
                  <a:pt x="2235" y="235"/>
                  <a:pt x="2164" y="159"/>
                  <a:pt x="2064" y="159"/>
                </a:cubicBezTo>
                <a:cubicBezTo>
                  <a:pt x="2061" y="159"/>
                  <a:pt x="2059" y="159"/>
                  <a:pt x="2056" y="159"/>
                </a:cubicBezTo>
                <a:cubicBezTo>
                  <a:pt x="2055" y="159"/>
                  <a:pt x="2054" y="159"/>
                  <a:pt x="2054" y="159"/>
                </a:cubicBezTo>
                <a:cubicBezTo>
                  <a:pt x="1992" y="160"/>
                  <a:pt x="1908" y="203"/>
                  <a:pt x="1908" y="288"/>
                </a:cubicBezTo>
                <a:moveTo>
                  <a:pt x="2048" y="0"/>
                </a:moveTo>
                <a:cubicBezTo>
                  <a:pt x="1863" y="5"/>
                  <a:pt x="1713" y="157"/>
                  <a:pt x="1713" y="344"/>
                </a:cubicBezTo>
                <a:cubicBezTo>
                  <a:pt x="1713" y="533"/>
                  <a:pt x="1867" y="687"/>
                  <a:pt x="2057" y="687"/>
                </a:cubicBezTo>
                <a:cubicBezTo>
                  <a:pt x="2246" y="687"/>
                  <a:pt x="2400" y="533"/>
                  <a:pt x="2400" y="344"/>
                </a:cubicBezTo>
                <a:cubicBezTo>
                  <a:pt x="2400" y="154"/>
                  <a:pt x="2246" y="0"/>
                  <a:pt x="2057" y="0"/>
                </a:cubicBezTo>
                <a:cubicBezTo>
                  <a:pt x="2054" y="0"/>
                  <a:pt x="2051" y="0"/>
                  <a:pt x="2048" y="0"/>
                </a:cubicBezTo>
                <a:moveTo>
                  <a:pt x="2047" y="59"/>
                </a:moveTo>
                <a:cubicBezTo>
                  <a:pt x="2051" y="59"/>
                  <a:pt x="2053" y="59"/>
                  <a:pt x="2057" y="59"/>
                </a:cubicBezTo>
                <a:cubicBezTo>
                  <a:pt x="2213" y="59"/>
                  <a:pt x="2341" y="187"/>
                  <a:pt x="2341" y="344"/>
                </a:cubicBezTo>
                <a:cubicBezTo>
                  <a:pt x="2341" y="501"/>
                  <a:pt x="2213" y="628"/>
                  <a:pt x="2057" y="628"/>
                </a:cubicBezTo>
                <a:cubicBezTo>
                  <a:pt x="1900" y="628"/>
                  <a:pt x="1772" y="501"/>
                  <a:pt x="1772" y="344"/>
                </a:cubicBezTo>
                <a:cubicBezTo>
                  <a:pt x="1772" y="190"/>
                  <a:pt x="1895" y="64"/>
                  <a:pt x="2047" y="59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</p:sp>
      <p:sp>
        <p:nvSpPr>
          <p:cNvPr id="114" name="CustomShape 74"/>
          <p:cNvSpPr/>
          <p:nvPr/>
        </p:nvSpPr>
        <p:spPr>
          <a:xfrm>
            <a:off x="0" y="7392600"/>
            <a:ext cx="10079640" cy="167400"/>
          </a:xfrm>
          <a:prstGeom prst="rect">
            <a:avLst/>
          </a:prstGeom>
          <a:solidFill>
            <a:srgbClr val="8bbb28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PlaceHolder 1"/>
          <p:cNvSpPr>
            <a:spLocks noGrp="1"/>
          </p:cNvSpPr>
          <p:nvPr>
            <p:ph type="title"/>
          </p:nvPr>
        </p:nvSpPr>
        <p:spPr>
          <a:xfrm>
            <a:off x="210600" y="379800"/>
            <a:ext cx="8545680" cy="3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s-ES" sz="241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s-ES" sz="2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9" name="PlaceHolder 2"/>
          <p:cNvSpPr>
            <a:spLocks noGrp="1"/>
          </p:cNvSpPr>
          <p:nvPr>
            <p:ph type="body"/>
          </p:nvPr>
        </p:nvSpPr>
        <p:spPr>
          <a:xfrm>
            <a:off x="404280" y="1525680"/>
            <a:ext cx="9230400" cy="546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20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6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s-ES" sz="206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6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6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s-ES" sz="206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124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6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s-ES" sz="206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8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6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s-ES" sz="206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94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s-ES" sz="294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94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s-ES" sz="294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94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s-ES" sz="294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10" name="Google Shape;53;p13" descr=""/>
          <p:cNvPicPr/>
          <p:nvPr/>
        </p:nvPicPr>
        <p:blipFill>
          <a:blip r:embed="rId2"/>
          <a:stretch/>
        </p:blipFill>
        <p:spPr>
          <a:xfrm>
            <a:off x="8756640" y="443880"/>
            <a:ext cx="1143000" cy="919440"/>
          </a:xfrm>
          <a:prstGeom prst="rect">
            <a:avLst/>
          </a:prstGeom>
          <a:ln>
            <a:noFill/>
          </a:ln>
        </p:spPr>
      </p:pic>
      <p:sp>
        <p:nvSpPr>
          <p:cNvPr id="1111" name="CustomShape 3"/>
          <p:cNvSpPr/>
          <p:nvPr/>
        </p:nvSpPr>
        <p:spPr>
          <a:xfrm flipH="1" rot="10800000">
            <a:off x="360" y="360"/>
            <a:ext cx="10094400" cy="24552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2" name="CustomShape 4"/>
          <p:cNvSpPr/>
          <p:nvPr/>
        </p:nvSpPr>
        <p:spPr>
          <a:xfrm>
            <a:off x="0" y="7313760"/>
            <a:ext cx="10079640" cy="245520"/>
          </a:xfrm>
          <a:prstGeom prst="rect">
            <a:avLst/>
          </a:prstGeom>
          <a:solidFill>
            <a:srgbClr val="8bbb2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  <p:sldLayoutId id="2147483905" r:id="rId12"/>
    <p:sldLayoutId id="2147483906" r:id="rId13"/>
    <p:sldLayoutId id="2147483907" r:id="rId14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PlaceHolder 1"/>
          <p:cNvSpPr>
            <a:spLocks noGrp="1"/>
          </p:cNvSpPr>
          <p:nvPr>
            <p:ph type="title"/>
          </p:nvPr>
        </p:nvSpPr>
        <p:spPr>
          <a:xfrm>
            <a:off x="210600" y="379800"/>
            <a:ext cx="8545680" cy="386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s-ES" sz="241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s-ES" sz="24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0" name="PlaceHolder 2"/>
          <p:cNvSpPr>
            <a:spLocks noGrp="1"/>
          </p:cNvSpPr>
          <p:nvPr>
            <p:ph type="body"/>
          </p:nvPr>
        </p:nvSpPr>
        <p:spPr>
          <a:xfrm>
            <a:off x="404280" y="1525680"/>
            <a:ext cx="9230400" cy="5460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20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6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s-ES" sz="206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6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6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s-ES" sz="206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124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6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s-ES" sz="206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8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6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s-ES" sz="206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94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s-ES" sz="294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94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s-ES" sz="294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94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s-ES" sz="294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51" name="Google Shape;53;p13" descr=""/>
          <p:cNvPicPr/>
          <p:nvPr/>
        </p:nvPicPr>
        <p:blipFill>
          <a:blip r:embed="rId2"/>
          <a:stretch/>
        </p:blipFill>
        <p:spPr>
          <a:xfrm>
            <a:off x="8756640" y="443880"/>
            <a:ext cx="1143000" cy="919440"/>
          </a:xfrm>
          <a:prstGeom prst="rect">
            <a:avLst/>
          </a:prstGeom>
          <a:ln>
            <a:noFill/>
          </a:ln>
        </p:spPr>
      </p:pic>
      <p:sp>
        <p:nvSpPr>
          <p:cNvPr id="1152" name="CustomShape 3"/>
          <p:cNvSpPr/>
          <p:nvPr/>
        </p:nvSpPr>
        <p:spPr>
          <a:xfrm flipH="1" rot="10800000">
            <a:off x="360" y="360"/>
            <a:ext cx="10094400" cy="245520"/>
          </a:xfrm>
          <a:prstGeom prst="rect">
            <a:avLst/>
          </a:prstGeom>
          <a:solidFill>
            <a:srgbClr val="cb001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3" name="CustomShape 4"/>
          <p:cNvSpPr/>
          <p:nvPr/>
        </p:nvSpPr>
        <p:spPr>
          <a:xfrm>
            <a:off x="0" y="7313760"/>
            <a:ext cx="10079640" cy="245520"/>
          </a:xfrm>
          <a:prstGeom prst="rect">
            <a:avLst/>
          </a:prstGeom>
          <a:solidFill>
            <a:srgbClr val="8bbb2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919" r:id="rId13"/>
    <p:sldLayoutId id="2147483920" r:id="rId14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Click to edit the title text format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119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Click to edit the outline text format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Second Outline Level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Third Outline Level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Fourth Outline Level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Fifth Outline Level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Sixth Outline Level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Seventh Outline Level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19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s-ES" sz="1400" spc="-1" strike="noStrike">
                <a:latin typeface="Times New Roman"/>
              </a:rPr>
              <a:t>&lt;date/time&gt;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119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s-ES" sz="1400" spc="-1" strike="noStrike">
                <a:latin typeface="Times New Roman"/>
              </a:rPr>
              <a:t>&lt;footer&gt;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119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D11BB3A5-0DBB-48A8-AA36-C4C79F27D13D}" type="slidenum">
              <a:rPr b="0" lang="es-ES" sz="1400" spc="-1" strike="noStrike">
                <a:latin typeface="Times New Roman"/>
              </a:rPr>
              <a:t>&lt;number&gt;</a:t>
            </a:fld>
            <a:endParaRPr b="0" lang="es-E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22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8" r:id="rId8"/>
    <p:sldLayoutId id="2147483929" r:id="rId9"/>
    <p:sldLayoutId id="2147483930" r:id="rId10"/>
    <p:sldLayoutId id="2147483931" r:id="rId11"/>
    <p:sldLayoutId id="2147483932" r:id="rId12"/>
    <p:sldLayoutId id="214748393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0" y="404280"/>
            <a:ext cx="10079640" cy="92520"/>
          </a:xfrm>
          <a:prstGeom prst="rect">
            <a:avLst/>
          </a:prstGeom>
          <a:solidFill>
            <a:srgbClr val="65a535">
              <a:alpha val="50000"/>
            </a:srgbClr>
          </a:solidFill>
          <a:ln w="50760">
            <a:noFill/>
          </a:ln>
          <a:effectLst>
            <a:outerShdw dist="25560" dir="5400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2" name="CustomShape 2"/>
          <p:cNvSpPr/>
          <p:nvPr/>
        </p:nvSpPr>
        <p:spPr>
          <a:xfrm>
            <a:off x="0" y="0"/>
            <a:ext cx="10079640" cy="342000"/>
          </a:xfrm>
          <a:prstGeom prst="rect">
            <a:avLst/>
          </a:prstGeom>
          <a:solidFill>
            <a:srgbClr val="4c4c4c"/>
          </a:solidFill>
          <a:ln w="50760">
            <a:noFill/>
          </a:ln>
          <a:effectLst>
            <a:outerShdw dist="25560" dir="5400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3" name="CustomShape 3"/>
          <p:cNvSpPr/>
          <p:nvPr/>
        </p:nvSpPr>
        <p:spPr>
          <a:xfrm>
            <a:off x="0" y="339480"/>
            <a:ext cx="10079640" cy="100440"/>
          </a:xfrm>
          <a:prstGeom prst="rect">
            <a:avLst/>
          </a:prstGeom>
          <a:solidFill>
            <a:srgbClr val="65a535"/>
          </a:solidFill>
          <a:ln w="50760">
            <a:noFill/>
          </a:ln>
          <a:effectLst>
            <a:outerShdw dist="25560" dir="5400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4" name="CustomShape 4"/>
          <p:cNvSpPr/>
          <p:nvPr/>
        </p:nvSpPr>
        <p:spPr>
          <a:xfrm flipV="1">
            <a:off x="5963760" y="396720"/>
            <a:ext cx="4115880" cy="100080"/>
          </a:xfrm>
          <a:prstGeom prst="rect">
            <a:avLst/>
          </a:prstGeom>
          <a:solidFill>
            <a:srgbClr val="65a535"/>
          </a:solidFill>
          <a:ln w="50760">
            <a:noFill/>
          </a:ln>
          <a:effectLst>
            <a:outerShdw dist="25560" dir="5400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5" name="CustomShape 5"/>
          <p:cNvSpPr/>
          <p:nvPr/>
        </p:nvSpPr>
        <p:spPr>
          <a:xfrm flipV="1">
            <a:off x="5963760" y="484560"/>
            <a:ext cx="4115880" cy="198000"/>
          </a:xfrm>
          <a:prstGeom prst="rect">
            <a:avLst/>
          </a:prstGeom>
          <a:solidFill>
            <a:srgbClr val="65a535">
              <a:alpha val="50000"/>
            </a:srgbClr>
          </a:solidFill>
          <a:ln w="50760">
            <a:noFill/>
          </a:ln>
          <a:effectLst>
            <a:outerShdw dist="25560" dir="5400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6" name="CustomShape 6"/>
          <p:cNvSpPr/>
          <p:nvPr/>
        </p:nvSpPr>
        <p:spPr>
          <a:xfrm>
            <a:off x="5960520" y="548280"/>
            <a:ext cx="3376440" cy="298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50760">
            <a:noFill/>
          </a:ln>
          <a:effectLst>
            <a:outerShdw dist="25560" dir="5400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7" name="CustomShape 7"/>
          <p:cNvSpPr/>
          <p:nvPr/>
        </p:nvSpPr>
        <p:spPr>
          <a:xfrm>
            <a:off x="8128080" y="649080"/>
            <a:ext cx="1763640" cy="403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50760">
            <a:noFill/>
          </a:ln>
          <a:effectLst>
            <a:outerShdw dist="25560" dir="5400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8" name="CustomShape 8"/>
          <p:cNvSpPr/>
          <p:nvPr/>
        </p:nvSpPr>
        <p:spPr>
          <a:xfrm>
            <a:off x="10014840" y="-2160"/>
            <a:ext cx="63000" cy="685080"/>
          </a:xfrm>
          <a:prstGeom prst="rect">
            <a:avLst/>
          </a:prstGeom>
          <a:solidFill>
            <a:srgbClr val="ffffff">
              <a:alpha val="66000"/>
            </a:srgbClr>
          </a:solidFill>
          <a:ln w="50760">
            <a:noFill/>
          </a:ln>
          <a:effectLst>
            <a:outerShdw dist="25560" dir="5400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9" name="CustomShape 9"/>
          <p:cNvSpPr/>
          <p:nvPr/>
        </p:nvSpPr>
        <p:spPr>
          <a:xfrm>
            <a:off x="9970200" y="-2160"/>
            <a:ext cx="29880" cy="685080"/>
          </a:xfrm>
          <a:prstGeom prst="rect">
            <a:avLst/>
          </a:prstGeom>
          <a:solidFill>
            <a:srgbClr val="ffffff">
              <a:alpha val="66000"/>
            </a:srgbClr>
          </a:solidFill>
          <a:ln w="50760">
            <a:noFill/>
          </a:ln>
          <a:effectLst>
            <a:outerShdw dist="25560" dir="5400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0" name="CustomShape 10"/>
          <p:cNvSpPr/>
          <p:nvPr/>
        </p:nvSpPr>
        <p:spPr>
          <a:xfrm>
            <a:off x="9949320" y="-2160"/>
            <a:ext cx="9360" cy="685080"/>
          </a:xfrm>
          <a:prstGeom prst="rect">
            <a:avLst/>
          </a:prstGeom>
          <a:solidFill>
            <a:srgbClr val="ffffff">
              <a:alpha val="60000"/>
            </a:srgbClr>
          </a:solidFill>
          <a:ln w="50760">
            <a:noFill/>
          </a:ln>
          <a:effectLst>
            <a:outerShdw dist="25560" dir="5400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1" name="CustomShape 11"/>
          <p:cNvSpPr/>
          <p:nvPr/>
        </p:nvSpPr>
        <p:spPr>
          <a:xfrm>
            <a:off x="9893880" y="-2160"/>
            <a:ext cx="29880" cy="685080"/>
          </a:xfrm>
          <a:prstGeom prst="rect">
            <a:avLst/>
          </a:prstGeom>
          <a:solidFill>
            <a:srgbClr val="ffffff">
              <a:alpha val="40000"/>
            </a:srgbClr>
          </a:solidFill>
          <a:ln w="50760">
            <a:noFill/>
          </a:ln>
          <a:effectLst>
            <a:outerShdw dist="25560" dir="5400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2" name="CustomShape 12"/>
          <p:cNvSpPr/>
          <p:nvPr/>
        </p:nvSpPr>
        <p:spPr>
          <a:xfrm>
            <a:off x="9828360" y="360"/>
            <a:ext cx="60120" cy="644760"/>
          </a:xfrm>
          <a:prstGeom prst="rect">
            <a:avLst/>
          </a:prstGeom>
          <a:solidFill>
            <a:srgbClr val="ffffff">
              <a:alpha val="20000"/>
            </a:srgbClr>
          </a:solidFill>
          <a:ln w="50760">
            <a:noFill/>
          </a:ln>
          <a:effectLst>
            <a:outerShdw dist="25560" dir="5400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3" name="CustomShape 13"/>
          <p:cNvSpPr/>
          <p:nvPr/>
        </p:nvSpPr>
        <p:spPr>
          <a:xfrm>
            <a:off x="9781920" y="360"/>
            <a:ext cx="9360" cy="644760"/>
          </a:xfrm>
          <a:prstGeom prst="rect">
            <a:avLst/>
          </a:prstGeom>
          <a:solidFill>
            <a:srgbClr val="ffffff">
              <a:alpha val="31000"/>
            </a:srgbClr>
          </a:solidFill>
          <a:ln w="50760">
            <a:noFill/>
          </a:ln>
          <a:effectLst>
            <a:outerShdw dist="25560" dir="5400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4" name="CustomShape 14"/>
          <p:cNvSpPr/>
          <p:nvPr/>
        </p:nvSpPr>
        <p:spPr>
          <a:xfrm>
            <a:off x="0" y="0"/>
            <a:ext cx="10079640" cy="7191360"/>
          </a:xfrm>
          <a:prstGeom prst="rect">
            <a:avLst/>
          </a:prstGeom>
          <a:solidFill>
            <a:srgbClr val="ffffff"/>
          </a:solidFill>
          <a:ln w="50760">
            <a:noFill/>
          </a:ln>
          <a:effectLst>
            <a:outerShdw dist="25560" dir="5400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5" name="CustomShape 15"/>
          <p:cNvSpPr/>
          <p:nvPr/>
        </p:nvSpPr>
        <p:spPr>
          <a:xfrm>
            <a:off x="0" y="7166160"/>
            <a:ext cx="10079640" cy="393480"/>
          </a:xfrm>
          <a:prstGeom prst="rect">
            <a:avLst/>
          </a:prstGeom>
          <a:solidFill>
            <a:srgbClr val="4c4c4c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16"/>
          <p:cNvSpPr/>
          <p:nvPr/>
        </p:nvSpPr>
        <p:spPr>
          <a:xfrm flipV="1">
            <a:off x="0" y="0"/>
            <a:ext cx="10079640" cy="1356480"/>
          </a:xfrm>
          <a:prstGeom prst="rect">
            <a:avLst/>
          </a:prstGeom>
          <a:solidFill>
            <a:srgbClr val="393939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PlaceHolder 17"/>
          <p:cNvSpPr>
            <a:spLocks noGrp="1"/>
          </p:cNvSpPr>
          <p:nvPr>
            <p:ph type="title"/>
          </p:nvPr>
        </p:nvSpPr>
        <p:spPr>
          <a:xfrm>
            <a:off x="220320" y="535320"/>
            <a:ext cx="9071640" cy="734400"/>
          </a:xfrm>
          <a:prstGeom prst="rect">
            <a:avLst/>
          </a:prstGeom>
        </p:spPr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orbel"/>
              </a:rPr>
              <a:t>Título de diapositiva</a:t>
            </a:r>
            <a:endParaRPr b="0" lang="en-US" sz="4000" spc="-1" strike="noStrike">
              <a:solidFill>
                <a:srgbClr val="4c4c4c"/>
              </a:solidFill>
              <a:latin typeface="Georgia"/>
            </a:endParaRPr>
          </a:p>
        </p:txBody>
      </p:sp>
      <p:sp>
        <p:nvSpPr>
          <p:cNvPr id="168" name="PlaceHolder 18"/>
          <p:cNvSpPr>
            <a:spLocks noGrp="1"/>
          </p:cNvSpPr>
          <p:nvPr>
            <p:ph type="body"/>
          </p:nvPr>
        </p:nvSpPr>
        <p:spPr>
          <a:xfrm>
            <a:off x="346320" y="1744200"/>
            <a:ext cx="9302400" cy="5059080"/>
          </a:xfrm>
          <a:prstGeom prst="rect">
            <a:avLst/>
          </a:prstGeom>
        </p:spPr>
        <p:txBody>
          <a:bodyPr lIns="90000" rIns="90000" tIns="45000" bIns="45000">
            <a:normAutofit fontScale="82000"/>
          </a:bodyPr>
          <a:p>
            <a:pPr marL="432000" indent="-324000">
              <a:spcBef>
                <a:spcPts val="156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4c4c4c"/>
                </a:solidFill>
                <a:latin typeface="Corbel"/>
              </a:rPr>
              <a:t>Pulse para editar el formato de esquema del texto</a:t>
            </a:r>
            <a:endParaRPr b="0" lang="en-US" sz="3200" spc="-1" strike="noStrike">
              <a:solidFill>
                <a:srgbClr val="4c4c4c"/>
              </a:solidFill>
              <a:latin typeface="Corbel"/>
            </a:endParaRPr>
          </a:p>
          <a:p>
            <a:pPr lvl="1" marL="864000" indent="-324000">
              <a:spcBef>
                <a:spcPts val="124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4c4c4c"/>
                </a:solidFill>
                <a:latin typeface="Corbel"/>
              </a:rPr>
              <a:t>Segundo nivel del esquema</a:t>
            </a:r>
            <a:endParaRPr b="0" lang="en-US" sz="3200" spc="-1" strike="noStrike">
              <a:solidFill>
                <a:srgbClr val="4c4c4c"/>
              </a:solidFill>
              <a:latin typeface="Corbel"/>
            </a:endParaRPr>
          </a:p>
          <a:p>
            <a:pPr lvl="2" marL="1296000" indent="-288000">
              <a:spcBef>
                <a:spcPts val="9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4c4c4c"/>
                </a:solidFill>
                <a:latin typeface="Corbel"/>
              </a:rPr>
              <a:t>Tercer nivel del esquema</a:t>
            </a:r>
            <a:endParaRPr b="0" lang="en-US" sz="3200" spc="-1" strike="noStrike">
              <a:solidFill>
                <a:srgbClr val="4c4c4c"/>
              </a:solidFill>
              <a:latin typeface="Corbel"/>
            </a:endParaRPr>
          </a:p>
          <a:p>
            <a:pPr lvl="3" marL="1728000" indent="-216000">
              <a:spcBef>
                <a:spcPts val="62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4c4c4c"/>
                </a:solidFill>
                <a:latin typeface="Corbel"/>
              </a:rPr>
              <a:t>Cuarto nivel del esquema</a:t>
            </a:r>
            <a:endParaRPr b="0" lang="en-US" sz="3200" spc="-1" strike="noStrike">
              <a:solidFill>
                <a:srgbClr val="8dd25e"/>
              </a:solidFill>
              <a:latin typeface="Corbel"/>
            </a:endParaRPr>
          </a:p>
          <a:p>
            <a:pPr lvl="4" marL="2160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4c4c4c"/>
                </a:solidFill>
                <a:latin typeface="Corbel"/>
              </a:rPr>
              <a:t>Quinto nivel del esquema</a:t>
            </a:r>
            <a:endParaRPr b="0" lang="en-US" sz="3200" spc="-1" strike="noStrike">
              <a:solidFill>
                <a:srgbClr val="8dd25e"/>
              </a:solidFill>
              <a:latin typeface="Corbel"/>
            </a:endParaRPr>
          </a:p>
          <a:p>
            <a:pPr lvl="5" marL="2592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4c4c4c"/>
                </a:solidFill>
                <a:latin typeface="Corbel"/>
              </a:rPr>
              <a:t>Sexto nivel del esquema</a:t>
            </a:r>
            <a:endParaRPr b="0" lang="en-US" sz="3200" spc="-1" strike="noStrike">
              <a:solidFill>
                <a:srgbClr val="8dd25e"/>
              </a:solidFill>
              <a:latin typeface="Corbel"/>
            </a:endParaRPr>
          </a:p>
          <a:p>
            <a:pPr lvl="6" marL="3024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4c4c4c"/>
                </a:solidFill>
                <a:latin typeface="Corbel"/>
              </a:rPr>
              <a:t>Séptimo nivel del esquemaHaga clic para modificar el estilo de texto del patrón</a:t>
            </a:r>
            <a:endParaRPr b="0" lang="en-US" sz="3200" spc="-1" strike="noStrike">
              <a:solidFill>
                <a:srgbClr val="8dd25e"/>
              </a:solidFill>
              <a:latin typeface="Corbel"/>
            </a:endParaRPr>
          </a:p>
          <a:p>
            <a:pPr lvl="7" marL="3456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4c4c4c"/>
                </a:solidFill>
                <a:latin typeface="Corbel"/>
              </a:rPr>
              <a:t>Segundo nivel</a:t>
            </a:r>
            <a:endParaRPr b="0" lang="en-US" sz="2800" spc="-1" strike="noStrike">
              <a:solidFill>
                <a:srgbClr val="8dd25e"/>
              </a:solidFill>
              <a:latin typeface="Corbel"/>
            </a:endParaRPr>
          </a:p>
          <a:p>
            <a:pPr lvl="8" marL="3888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65a535"/>
                </a:solidFill>
                <a:latin typeface="Corbel"/>
              </a:rPr>
              <a:t>Tercer nivel</a:t>
            </a:r>
            <a:endParaRPr b="0" lang="en-US" sz="2600" spc="-1" strike="noStrike">
              <a:solidFill>
                <a:srgbClr val="8dd25e"/>
              </a:solidFill>
              <a:latin typeface="Corbel"/>
            </a:endParaRPr>
          </a:p>
          <a:p>
            <a:pPr lvl="9" marL="4320000" indent="-21600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c4c4c"/>
                </a:solidFill>
                <a:latin typeface="Corbel"/>
              </a:rPr>
              <a:t>Cuarto nivel</a:t>
            </a:r>
            <a:endParaRPr b="0" lang="en-US" sz="2400" spc="-1" strike="noStrike">
              <a:solidFill>
                <a:srgbClr val="4c4c4c"/>
              </a:solidFill>
              <a:latin typeface="Corbel"/>
            </a:endParaRPr>
          </a:p>
          <a:p>
            <a:pPr lvl="9" marL="4320000" indent="-21600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65a535"/>
                </a:solidFill>
                <a:latin typeface="Corbel"/>
              </a:rPr>
              <a:t>Quinto nivel</a:t>
            </a:r>
            <a:endParaRPr b="0" lang="en-US" sz="2400" spc="-1" strike="noStrike">
              <a:solidFill>
                <a:srgbClr val="4c4c4c"/>
              </a:solidFill>
              <a:latin typeface="Corbel"/>
            </a:endParaRPr>
          </a:p>
        </p:txBody>
      </p:sp>
      <p:sp>
        <p:nvSpPr>
          <p:cNvPr id="169" name="PlaceHolder 19"/>
          <p:cNvSpPr>
            <a:spLocks noGrp="1"/>
          </p:cNvSpPr>
          <p:nvPr>
            <p:ph type="ftr"/>
          </p:nvPr>
        </p:nvSpPr>
        <p:spPr>
          <a:xfrm>
            <a:off x="1804320" y="7216560"/>
            <a:ext cx="7714800" cy="25488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s-ES" sz="1200" spc="-1" strike="noStrike">
                <a:solidFill>
                  <a:srgbClr val="d9d9d9"/>
                </a:solidFill>
                <a:latin typeface="Corbel"/>
              </a:rPr>
              <a:t>Desarrollo de Aplicaciones Web - Presentación</a:t>
            </a:r>
            <a:endParaRPr b="0" lang="es-ES" sz="1200" spc="-1" strike="noStrike">
              <a:latin typeface="Times New Roman"/>
            </a:endParaRPr>
          </a:p>
        </p:txBody>
      </p:sp>
      <p:sp>
        <p:nvSpPr>
          <p:cNvPr id="170" name="PlaceHolder 20"/>
          <p:cNvSpPr>
            <a:spLocks noGrp="1"/>
          </p:cNvSpPr>
          <p:nvPr>
            <p:ph type="sldNum"/>
          </p:nvPr>
        </p:nvSpPr>
        <p:spPr>
          <a:xfrm>
            <a:off x="9239760" y="7156800"/>
            <a:ext cx="839880" cy="402840"/>
          </a:xfrm>
          <a:prstGeom prst="rect">
            <a:avLst/>
          </a:prstGeom>
        </p:spPr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454CE52-8492-4CA7-BB6E-81F748D4E7FB}" type="slidenum">
              <a:rPr b="1" lang="es-ES" sz="1800" spc="-1" strike="noStrike">
                <a:solidFill>
                  <a:srgbClr val="ffffff"/>
                </a:solidFill>
                <a:latin typeface="Corbel"/>
              </a:rPr>
              <a:t>&lt;number&gt;</a:t>
            </a:fld>
            <a:endParaRPr b="0" lang="es-ES" sz="1800" spc="-1" strike="noStrike">
              <a:latin typeface="Times New Roman"/>
            </a:endParaRPr>
          </a:p>
        </p:txBody>
      </p:sp>
      <p:pic>
        <p:nvPicPr>
          <p:cNvPr id="171" name="13 Imagen" descr=""/>
          <p:cNvPicPr/>
          <p:nvPr/>
        </p:nvPicPr>
        <p:blipFill>
          <a:blip r:embed="rId2"/>
          <a:srcRect l="0" t="8824" r="0" b="12990"/>
          <a:stretch/>
        </p:blipFill>
        <p:spPr>
          <a:xfrm>
            <a:off x="30960" y="7179120"/>
            <a:ext cx="1343880" cy="380160"/>
          </a:xfrm>
          <a:prstGeom prst="rect">
            <a:avLst/>
          </a:prstGeom>
          <a:ln>
            <a:noFill/>
          </a:ln>
        </p:spPr>
      </p:pic>
      <p:sp>
        <p:nvSpPr>
          <p:cNvPr id="172" name="CustomShape 21"/>
          <p:cNvSpPr/>
          <p:nvPr/>
        </p:nvSpPr>
        <p:spPr>
          <a:xfrm>
            <a:off x="0" y="1354320"/>
            <a:ext cx="10079640" cy="83880"/>
          </a:xfrm>
          <a:prstGeom prst="rect">
            <a:avLst/>
          </a:prstGeom>
          <a:solidFill>
            <a:srgbClr val="8bbb28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3" name="17 Imagen" descr=""/>
          <p:cNvPicPr/>
          <p:nvPr/>
        </p:nvPicPr>
        <p:blipFill>
          <a:blip r:embed="rId3"/>
          <a:srcRect l="8937" t="4639" r="5709" b="7154"/>
          <a:stretch/>
        </p:blipFill>
        <p:spPr>
          <a:xfrm>
            <a:off x="8987760" y="272880"/>
            <a:ext cx="849960" cy="797760"/>
          </a:xfrm>
          <a:prstGeom prst="rect">
            <a:avLst/>
          </a:prstGeom>
          <a:ln>
            <a:noFill/>
          </a:ln>
        </p:spPr>
      </p:pic>
      <p:sp>
        <p:nvSpPr>
          <p:cNvPr id="174" name="PlaceHolder 22"/>
          <p:cNvSpPr>
            <a:spLocks noGrp="1"/>
          </p:cNvSpPr>
          <p:nvPr>
            <p:ph type="body"/>
          </p:nvPr>
        </p:nvSpPr>
        <p:spPr>
          <a:xfrm>
            <a:off x="115200" y="178560"/>
            <a:ext cx="7528320" cy="40932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spcBef>
                <a:spcPts val="156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 cap="small">
                <a:solidFill>
                  <a:srgbClr val="a6a6a6"/>
                </a:solidFill>
                <a:latin typeface="Corbel"/>
              </a:rPr>
              <a:t>Pulse para editar el formato de esquema del texto</a:t>
            </a:r>
            <a:endParaRPr b="0" lang="en-US" sz="2600" spc="-1" strike="noStrike">
              <a:solidFill>
                <a:srgbClr val="4c4c4c"/>
              </a:solidFill>
              <a:latin typeface="Corbel"/>
            </a:endParaRPr>
          </a:p>
          <a:p>
            <a:pPr lvl="1" marL="864000" indent="-324000">
              <a:spcBef>
                <a:spcPts val="124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600" spc="-1" strike="noStrike" cap="small">
                <a:solidFill>
                  <a:srgbClr val="a6a6a6"/>
                </a:solidFill>
                <a:latin typeface="Corbel"/>
              </a:rPr>
              <a:t>Segundo nivel del esquema</a:t>
            </a:r>
            <a:endParaRPr b="0" lang="en-US" sz="2600" spc="-1" strike="noStrike">
              <a:solidFill>
                <a:srgbClr val="4c4c4c"/>
              </a:solidFill>
              <a:latin typeface="Corbel"/>
            </a:endParaRPr>
          </a:p>
          <a:p>
            <a:pPr lvl="2" marL="1296000" indent="-288000">
              <a:spcBef>
                <a:spcPts val="9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 cap="small">
                <a:solidFill>
                  <a:srgbClr val="a6a6a6"/>
                </a:solidFill>
                <a:latin typeface="Corbel"/>
              </a:rPr>
              <a:t>Tercer nivel del esquema</a:t>
            </a:r>
            <a:endParaRPr b="0" lang="en-US" sz="2600" spc="-1" strike="noStrike">
              <a:solidFill>
                <a:srgbClr val="4c4c4c"/>
              </a:solidFill>
              <a:latin typeface="Corbel"/>
            </a:endParaRPr>
          </a:p>
          <a:p>
            <a:pPr lvl="3" marL="1728000" indent="-216000">
              <a:spcBef>
                <a:spcPts val="62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600" spc="-1" strike="noStrike" cap="small">
                <a:solidFill>
                  <a:srgbClr val="a6a6a6"/>
                </a:solidFill>
                <a:latin typeface="Corbel"/>
              </a:rPr>
              <a:t>Cuarto nivel del esquema</a:t>
            </a:r>
            <a:endParaRPr b="0" lang="en-US" sz="2600" spc="-1" strike="noStrike">
              <a:solidFill>
                <a:srgbClr val="8dd25e"/>
              </a:solidFill>
              <a:latin typeface="Corbel"/>
            </a:endParaRPr>
          </a:p>
          <a:p>
            <a:pPr lvl="4" marL="2160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 cap="small">
                <a:solidFill>
                  <a:srgbClr val="a6a6a6"/>
                </a:solidFill>
                <a:latin typeface="Corbel"/>
              </a:rPr>
              <a:t>Quinto nivel del esquema</a:t>
            </a:r>
            <a:endParaRPr b="0" lang="en-US" sz="2600" spc="-1" strike="noStrike">
              <a:solidFill>
                <a:srgbClr val="8dd25e"/>
              </a:solidFill>
              <a:latin typeface="Corbel"/>
            </a:endParaRPr>
          </a:p>
          <a:p>
            <a:pPr lvl="5" marL="2592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 cap="small">
                <a:solidFill>
                  <a:srgbClr val="a6a6a6"/>
                </a:solidFill>
                <a:latin typeface="Corbel"/>
              </a:rPr>
              <a:t>Sexto nivel del esquema</a:t>
            </a:r>
            <a:endParaRPr b="0" lang="en-US" sz="2600" spc="-1" strike="noStrike">
              <a:solidFill>
                <a:srgbClr val="8dd25e"/>
              </a:solidFill>
              <a:latin typeface="Corbel"/>
            </a:endParaRPr>
          </a:p>
          <a:p>
            <a:pPr marL="365760" indent="-2556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r>
              <a:rPr b="0" lang="en-US" sz="2600" spc="-1" strike="noStrike" cap="small">
                <a:solidFill>
                  <a:srgbClr val="a6a6a6"/>
                </a:solidFill>
                <a:latin typeface="Corbel"/>
              </a:rPr>
              <a:t>Séptimo nivel del esquemaTítulo de Sección</a:t>
            </a:r>
            <a:endParaRPr b="0" lang="en-US" sz="2600" spc="-1" strike="noStrike">
              <a:solidFill>
                <a:srgbClr val="4c4c4c"/>
              </a:solidFill>
              <a:latin typeface="Corbe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0" y="366840"/>
            <a:ext cx="9143640" cy="83880"/>
          </a:xfrm>
          <a:prstGeom prst="rect">
            <a:avLst/>
          </a:prstGeom>
          <a:solidFill>
            <a:srgbClr val="65a535">
              <a:alpha val="50000"/>
            </a:srgbClr>
          </a:solidFill>
          <a:ln w="50760">
            <a:noFill/>
          </a:ln>
          <a:effectLst>
            <a:outerShdw dist="25560" dir="5400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12" name="CustomShape 2"/>
          <p:cNvSpPr/>
          <p:nvPr/>
        </p:nvSpPr>
        <p:spPr>
          <a:xfrm>
            <a:off x="0" y="0"/>
            <a:ext cx="9143640" cy="310320"/>
          </a:xfrm>
          <a:prstGeom prst="rect">
            <a:avLst/>
          </a:prstGeom>
          <a:solidFill>
            <a:srgbClr val="4c4c4c"/>
          </a:solidFill>
          <a:ln w="50760">
            <a:noFill/>
          </a:ln>
          <a:effectLst>
            <a:outerShdw dist="25560" dir="5400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13" name="CustomShape 3"/>
          <p:cNvSpPr/>
          <p:nvPr/>
        </p:nvSpPr>
        <p:spPr>
          <a:xfrm>
            <a:off x="0" y="308160"/>
            <a:ext cx="9143640" cy="91080"/>
          </a:xfrm>
          <a:prstGeom prst="rect">
            <a:avLst/>
          </a:prstGeom>
          <a:solidFill>
            <a:srgbClr val="65a535"/>
          </a:solidFill>
          <a:ln w="50760">
            <a:noFill/>
          </a:ln>
          <a:effectLst>
            <a:outerShdw dist="25560" dir="5400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14" name="CustomShape 4"/>
          <p:cNvSpPr/>
          <p:nvPr/>
        </p:nvSpPr>
        <p:spPr>
          <a:xfrm flipV="1">
            <a:off x="5410080" y="360000"/>
            <a:ext cx="3733560" cy="90720"/>
          </a:xfrm>
          <a:prstGeom prst="rect">
            <a:avLst/>
          </a:prstGeom>
          <a:solidFill>
            <a:srgbClr val="65a535"/>
          </a:solidFill>
          <a:ln w="50760">
            <a:noFill/>
          </a:ln>
          <a:effectLst>
            <a:outerShdw dist="25560" dir="5400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15" name="CustomShape 5"/>
          <p:cNvSpPr/>
          <p:nvPr/>
        </p:nvSpPr>
        <p:spPr>
          <a:xfrm flipV="1">
            <a:off x="5410080" y="402480"/>
            <a:ext cx="3733560" cy="179640"/>
          </a:xfrm>
          <a:prstGeom prst="rect">
            <a:avLst/>
          </a:prstGeom>
          <a:solidFill>
            <a:srgbClr val="65a535">
              <a:alpha val="50000"/>
            </a:srgbClr>
          </a:solidFill>
          <a:ln w="50760">
            <a:noFill/>
          </a:ln>
          <a:effectLst>
            <a:outerShdw dist="25560" dir="5400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16" name="CustomShape 6"/>
          <p:cNvSpPr/>
          <p:nvPr/>
        </p:nvSpPr>
        <p:spPr>
          <a:xfrm>
            <a:off x="5407200" y="497520"/>
            <a:ext cx="3062880" cy="27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50760">
            <a:noFill/>
          </a:ln>
          <a:effectLst>
            <a:outerShdw dist="25560" dir="5400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17" name="CustomShape 7"/>
          <p:cNvSpPr/>
          <p:nvPr/>
        </p:nvSpPr>
        <p:spPr>
          <a:xfrm>
            <a:off x="7373520" y="588960"/>
            <a:ext cx="1599840" cy="363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50760">
            <a:noFill/>
          </a:ln>
          <a:effectLst>
            <a:outerShdw dist="25560" dir="5400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18" name="CustomShape 8"/>
          <p:cNvSpPr/>
          <p:nvPr/>
        </p:nvSpPr>
        <p:spPr>
          <a:xfrm>
            <a:off x="9084960" y="-2160"/>
            <a:ext cx="57240" cy="621360"/>
          </a:xfrm>
          <a:prstGeom prst="rect">
            <a:avLst/>
          </a:prstGeom>
          <a:solidFill>
            <a:srgbClr val="ffffff">
              <a:alpha val="66000"/>
            </a:srgbClr>
          </a:solidFill>
          <a:ln w="50760">
            <a:noFill/>
          </a:ln>
          <a:effectLst>
            <a:outerShdw dist="25560" dir="5400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19" name="CustomShape 9"/>
          <p:cNvSpPr/>
          <p:nvPr/>
        </p:nvSpPr>
        <p:spPr>
          <a:xfrm>
            <a:off x="9044640" y="-2160"/>
            <a:ext cx="27000" cy="621360"/>
          </a:xfrm>
          <a:prstGeom prst="rect">
            <a:avLst/>
          </a:prstGeom>
          <a:solidFill>
            <a:srgbClr val="ffffff">
              <a:alpha val="66000"/>
            </a:srgbClr>
          </a:solidFill>
          <a:ln w="50760">
            <a:noFill/>
          </a:ln>
          <a:effectLst>
            <a:outerShdw dist="25560" dir="5400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20" name="CustomShape 10"/>
          <p:cNvSpPr/>
          <p:nvPr/>
        </p:nvSpPr>
        <p:spPr>
          <a:xfrm>
            <a:off x="9025560" y="-2160"/>
            <a:ext cx="8640" cy="621360"/>
          </a:xfrm>
          <a:prstGeom prst="rect">
            <a:avLst/>
          </a:prstGeom>
          <a:solidFill>
            <a:srgbClr val="ffffff">
              <a:alpha val="60000"/>
            </a:srgbClr>
          </a:solidFill>
          <a:ln w="50760">
            <a:noFill/>
          </a:ln>
          <a:effectLst>
            <a:outerShdw dist="25560" dir="5400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21" name="CustomShape 11"/>
          <p:cNvSpPr/>
          <p:nvPr/>
        </p:nvSpPr>
        <p:spPr>
          <a:xfrm>
            <a:off x="8975520" y="-2160"/>
            <a:ext cx="27000" cy="621360"/>
          </a:xfrm>
          <a:prstGeom prst="rect">
            <a:avLst/>
          </a:prstGeom>
          <a:solidFill>
            <a:srgbClr val="ffffff">
              <a:alpha val="40000"/>
            </a:srgbClr>
          </a:solidFill>
          <a:ln w="50760">
            <a:noFill/>
          </a:ln>
          <a:effectLst>
            <a:outerShdw dist="25560" dir="5400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22" name="CustomShape 12"/>
          <p:cNvSpPr/>
          <p:nvPr/>
        </p:nvSpPr>
        <p:spPr>
          <a:xfrm>
            <a:off x="8915760" y="360"/>
            <a:ext cx="54360" cy="585000"/>
          </a:xfrm>
          <a:prstGeom prst="rect">
            <a:avLst/>
          </a:prstGeom>
          <a:solidFill>
            <a:srgbClr val="ffffff">
              <a:alpha val="20000"/>
            </a:srgbClr>
          </a:solidFill>
          <a:ln w="50760">
            <a:noFill/>
          </a:ln>
          <a:effectLst>
            <a:outerShdw dist="25560" dir="5400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23" name="CustomShape 13"/>
          <p:cNvSpPr/>
          <p:nvPr/>
        </p:nvSpPr>
        <p:spPr>
          <a:xfrm>
            <a:off x="8873640" y="360"/>
            <a:ext cx="8640" cy="585000"/>
          </a:xfrm>
          <a:prstGeom prst="rect">
            <a:avLst/>
          </a:prstGeom>
          <a:solidFill>
            <a:srgbClr val="ffffff">
              <a:alpha val="31000"/>
            </a:srgbClr>
          </a:solidFill>
          <a:ln w="50760">
            <a:noFill/>
          </a:ln>
          <a:effectLst>
            <a:outerShdw dist="25560" dir="5400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24" name="CustomShape 14"/>
          <p:cNvSpPr/>
          <p:nvPr/>
        </p:nvSpPr>
        <p:spPr>
          <a:xfrm flipV="1">
            <a:off x="0" y="0"/>
            <a:ext cx="9143640" cy="1230480"/>
          </a:xfrm>
          <a:prstGeom prst="rect">
            <a:avLst/>
          </a:prstGeom>
          <a:solidFill>
            <a:srgbClr val="393939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PlaceHolder 15"/>
          <p:cNvSpPr>
            <a:spLocks noGrp="1"/>
          </p:cNvSpPr>
          <p:nvPr>
            <p:ph type="title"/>
          </p:nvPr>
        </p:nvSpPr>
        <p:spPr>
          <a:xfrm>
            <a:off x="200160" y="485640"/>
            <a:ext cx="8229240" cy="666360"/>
          </a:xfrm>
          <a:prstGeom prst="rect">
            <a:avLst/>
          </a:prstGeom>
        </p:spPr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orbel"/>
              </a:rPr>
              <a:t>Título de diapositiva</a:t>
            </a:r>
            <a:endParaRPr b="0" lang="en-US" sz="4000" spc="-1" strike="noStrike">
              <a:solidFill>
                <a:srgbClr val="4c4c4c"/>
              </a:solidFill>
              <a:latin typeface="Georgia"/>
            </a:endParaRPr>
          </a:p>
        </p:txBody>
      </p:sp>
      <p:sp>
        <p:nvSpPr>
          <p:cNvPr id="226" name="PlaceHolder 16"/>
          <p:cNvSpPr>
            <a:spLocks noGrp="1"/>
          </p:cNvSpPr>
          <p:nvPr>
            <p:ph type="body"/>
          </p:nvPr>
        </p:nvSpPr>
        <p:spPr>
          <a:xfrm>
            <a:off x="314280" y="1582560"/>
            <a:ext cx="8438760" cy="4589280"/>
          </a:xfrm>
          <a:prstGeom prst="rect">
            <a:avLst/>
          </a:prstGeom>
        </p:spPr>
        <p:txBody>
          <a:bodyPr lIns="90000" rIns="90000" tIns="45000" bIns="45000">
            <a:normAutofit fontScale="7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4c4c4c"/>
                </a:solidFill>
                <a:latin typeface="Corbel"/>
              </a:rPr>
              <a:t>Click to edit the outline text format</a:t>
            </a:r>
            <a:endParaRPr b="0" lang="en-US" sz="3200" spc="-1" strike="noStrike">
              <a:solidFill>
                <a:srgbClr val="4c4c4c"/>
              </a:solidFill>
              <a:latin typeface="Corbe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4c4c4c"/>
                </a:solidFill>
                <a:latin typeface="Corbel"/>
              </a:rPr>
              <a:t>Second Outline Level</a:t>
            </a:r>
            <a:endParaRPr b="0" lang="en-US" sz="3200" spc="-1" strike="noStrike">
              <a:solidFill>
                <a:srgbClr val="4c4c4c"/>
              </a:solidFill>
              <a:latin typeface="Corbe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4c4c4c"/>
                </a:solidFill>
                <a:latin typeface="Corbel"/>
              </a:rPr>
              <a:t>Third Outline Level</a:t>
            </a:r>
            <a:endParaRPr b="0" lang="en-US" sz="3200" spc="-1" strike="noStrike">
              <a:solidFill>
                <a:srgbClr val="4c4c4c"/>
              </a:solidFill>
              <a:latin typeface="Corbe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4c4c4c"/>
                </a:solidFill>
                <a:latin typeface="Corbel"/>
              </a:rPr>
              <a:t>Fourth Outline Level</a:t>
            </a:r>
            <a:endParaRPr b="0" lang="en-US" sz="3200" spc="-1" strike="noStrike">
              <a:solidFill>
                <a:srgbClr val="8dd25e"/>
              </a:solidFill>
              <a:latin typeface="Corbe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4c4c4c"/>
                </a:solidFill>
                <a:latin typeface="Corbel"/>
              </a:rPr>
              <a:t>Fifth Outline Level</a:t>
            </a:r>
            <a:endParaRPr b="0" lang="en-US" sz="3200" spc="-1" strike="noStrike">
              <a:solidFill>
                <a:srgbClr val="8dd25e"/>
              </a:solidFill>
              <a:latin typeface="Corbe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4c4c4c"/>
                </a:solidFill>
                <a:latin typeface="Corbel"/>
              </a:rPr>
              <a:t>Sixth Outline Level</a:t>
            </a:r>
            <a:endParaRPr b="0" lang="en-US" sz="3200" spc="-1" strike="noStrike">
              <a:solidFill>
                <a:srgbClr val="8dd25e"/>
              </a:solidFill>
              <a:latin typeface="Corbe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4c4c4c"/>
                </a:solidFill>
                <a:latin typeface="Corbel"/>
              </a:rPr>
              <a:t>Seventh Outline LevelHaga clic para modificar el estilo de texto del patrón</a:t>
            </a:r>
            <a:endParaRPr b="0" lang="en-US" sz="3200" spc="-1" strike="noStrike">
              <a:solidFill>
                <a:srgbClr val="8dd25e"/>
              </a:solidFill>
              <a:latin typeface="Corbel"/>
            </a:endParaRPr>
          </a:p>
          <a:p>
            <a:pPr lvl="7" marL="3456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4c4c4c"/>
                </a:solidFill>
                <a:latin typeface="Corbel"/>
              </a:rPr>
              <a:t>Segundo nivel</a:t>
            </a:r>
            <a:endParaRPr b="0" lang="en-US" sz="2800" spc="-1" strike="noStrike">
              <a:solidFill>
                <a:srgbClr val="8dd25e"/>
              </a:solidFill>
              <a:latin typeface="Corbel"/>
            </a:endParaRPr>
          </a:p>
          <a:p>
            <a:pPr lvl="8" marL="3888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65a535"/>
                </a:solidFill>
                <a:latin typeface="Corbel"/>
              </a:rPr>
              <a:t>Tercer nivel</a:t>
            </a:r>
            <a:endParaRPr b="0" lang="en-US" sz="2600" spc="-1" strike="noStrike">
              <a:solidFill>
                <a:srgbClr val="8dd25e"/>
              </a:solidFill>
              <a:latin typeface="Corbel"/>
            </a:endParaRPr>
          </a:p>
          <a:p>
            <a:pPr lvl="9" marL="4320000" indent="-21600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4c4c4c"/>
                </a:solidFill>
                <a:latin typeface="Corbel"/>
              </a:rPr>
              <a:t>Cuarto nivel</a:t>
            </a:r>
            <a:endParaRPr b="0" lang="en-US" sz="2400" spc="-1" strike="noStrike">
              <a:solidFill>
                <a:srgbClr val="4c4c4c"/>
              </a:solidFill>
              <a:latin typeface="Corbel"/>
            </a:endParaRPr>
          </a:p>
          <a:p>
            <a:pPr lvl="9" marL="4320000" indent="-21600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65a535"/>
                </a:solidFill>
                <a:latin typeface="Corbel"/>
              </a:rPr>
              <a:t>Quinto nivel</a:t>
            </a:r>
            <a:endParaRPr b="0" lang="en-US" sz="2400" spc="-1" strike="noStrike">
              <a:solidFill>
                <a:srgbClr val="4c4c4c"/>
              </a:solidFill>
              <a:latin typeface="Corbel"/>
            </a:endParaRPr>
          </a:p>
        </p:txBody>
      </p:sp>
      <p:sp>
        <p:nvSpPr>
          <p:cNvPr id="227" name="CustomShape 17"/>
          <p:cNvSpPr/>
          <p:nvPr/>
        </p:nvSpPr>
        <p:spPr>
          <a:xfrm>
            <a:off x="0" y="1228680"/>
            <a:ext cx="9143640" cy="75960"/>
          </a:xfrm>
          <a:prstGeom prst="rect">
            <a:avLst/>
          </a:prstGeom>
          <a:solidFill>
            <a:srgbClr val="8bbb28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PlaceHolder 18"/>
          <p:cNvSpPr>
            <a:spLocks noGrp="1"/>
          </p:cNvSpPr>
          <p:nvPr>
            <p:ph type="body"/>
          </p:nvPr>
        </p:nvSpPr>
        <p:spPr>
          <a:xfrm>
            <a:off x="104760" y="162000"/>
            <a:ext cx="6829200" cy="3711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 cap="small">
                <a:solidFill>
                  <a:srgbClr val="a6a6a6"/>
                </a:solidFill>
                <a:latin typeface="Corbel"/>
              </a:rPr>
              <a:t>Click to edit the outline text format</a:t>
            </a:r>
            <a:endParaRPr b="0" lang="en-US" sz="2600" spc="-1" strike="noStrike">
              <a:solidFill>
                <a:srgbClr val="4c4c4c"/>
              </a:solidFill>
              <a:latin typeface="Corbe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600" spc="-1" strike="noStrike" cap="small">
                <a:solidFill>
                  <a:srgbClr val="a6a6a6"/>
                </a:solidFill>
                <a:latin typeface="Corbel"/>
              </a:rPr>
              <a:t>Second Outline Level</a:t>
            </a:r>
            <a:endParaRPr b="0" lang="en-US" sz="2600" spc="-1" strike="noStrike">
              <a:solidFill>
                <a:srgbClr val="4c4c4c"/>
              </a:solidFill>
              <a:latin typeface="Corbe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 cap="small">
                <a:solidFill>
                  <a:srgbClr val="a6a6a6"/>
                </a:solidFill>
                <a:latin typeface="Corbel"/>
              </a:rPr>
              <a:t>Third Outline Level</a:t>
            </a:r>
            <a:endParaRPr b="0" lang="en-US" sz="2600" spc="-1" strike="noStrike">
              <a:solidFill>
                <a:srgbClr val="4c4c4c"/>
              </a:solidFill>
              <a:latin typeface="Corbe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600" spc="-1" strike="noStrike" cap="small">
                <a:solidFill>
                  <a:srgbClr val="a6a6a6"/>
                </a:solidFill>
                <a:latin typeface="Corbel"/>
              </a:rPr>
              <a:t>Fourth Outline Level</a:t>
            </a:r>
            <a:endParaRPr b="0" lang="en-US" sz="2600" spc="-1" strike="noStrike">
              <a:solidFill>
                <a:srgbClr val="8dd25e"/>
              </a:solidFill>
              <a:latin typeface="Corbe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 cap="small">
                <a:solidFill>
                  <a:srgbClr val="a6a6a6"/>
                </a:solidFill>
                <a:latin typeface="Corbel"/>
              </a:rPr>
              <a:t>Fifth Outline Level</a:t>
            </a:r>
            <a:endParaRPr b="0" lang="en-US" sz="2600" spc="-1" strike="noStrike">
              <a:solidFill>
                <a:srgbClr val="8dd25e"/>
              </a:solidFill>
              <a:latin typeface="Corbe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 cap="small">
                <a:solidFill>
                  <a:srgbClr val="a6a6a6"/>
                </a:solidFill>
                <a:latin typeface="Corbel"/>
              </a:rPr>
              <a:t>Sixth Outline Level</a:t>
            </a:r>
            <a:endParaRPr b="0" lang="en-US" sz="2600" spc="-1" strike="noStrike">
              <a:solidFill>
                <a:srgbClr val="8dd25e"/>
              </a:solidFill>
              <a:latin typeface="Corbel"/>
            </a:endParaRPr>
          </a:p>
          <a:p>
            <a:pPr marL="365760" indent="-2556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r>
              <a:rPr b="0" lang="en-US" sz="2600" spc="-1" strike="noStrike" cap="small">
                <a:solidFill>
                  <a:srgbClr val="a6a6a6"/>
                </a:solidFill>
                <a:latin typeface="Corbel"/>
              </a:rPr>
              <a:t>Seventh Outline LevelTítulo de Sección</a:t>
            </a:r>
            <a:endParaRPr b="0" lang="en-US" sz="2600" spc="-1" strike="noStrike">
              <a:solidFill>
                <a:srgbClr val="4c4c4c"/>
              </a:solidFill>
              <a:latin typeface="Corbel"/>
            </a:endParaRPr>
          </a:p>
        </p:txBody>
      </p:sp>
      <p:sp>
        <p:nvSpPr>
          <p:cNvPr id="229" name="TextShape 19"/>
          <p:cNvSpPr txBox="1"/>
          <p:nvPr/>
        </p:nvSpPr>
        <p:spPr>
          <a:xfrm>
            <a:off x="5120640" y="6523560"/>
            <a:ext cx="4012560" cy="406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r"/>
            <a:fld id="{3B71D1DA-CE5C-4072-B364-57CD497B2807}" type="slidenum">
              <a:rPr b="0" lang="es-ES" sz="1800" spc="-1" strike="noStrike">
                <a:solidFill>
                  <a:srgbClr val="333333"/>
                </a:solidFill>
                <a:latin typeface="Corbel"/>
              </a:rPr>
              <a:t>&lt;number&gt;</a:t>
            </a:fld>
            <a:endParaRPr b="0" lang="es-ES" sz="1800" spc="-1" strike="noStrike">
              <a:latin typeface="Corbel"/>
            </a:endParaRPr>
          </a:p>
        </p:txBody>
      </p:sp>
      <p:sp>
        <p:nvSpPr>
          <p:cNvPr id="230" name="PlaceHolder 20"/>
          <p:cNvSpPr>
            <a:spLocks noGrp="1"/>
          </p:cNvSpPr>
          <p:nvPr>
            <p:ph type="dt"/>
          </p:nvPr>
        </p:nvSpPr>
        <p:spPr>
          <a:xfrm>
            <a:off x="457200" y="6247440"/>
            <a:ext cx="2130120" cy="4726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s-ES" sz="1400" spc="-1" strike="noStrike">
                <a:latin typeface="Times New Roman"/>
              </a:rPr>
              <a:t>&lt;date/time&gt;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231" name="PlaceHolder 21"/>
          <p:cNvSpPr>
            <a:spLocks noGrp="1"/>
          </p:cNvSpPr>
          <p:nvPr>
            <p:ph type="ftr"/>
          </p:nvPr>
        </p:nvSpPr>
        <p:spPr>
          <a:xfrm>
            <a:off x="3126960" y="6247440"/>
            <a:ext cx="2898000" cy="4726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s-ES" sz="1400" spc="-1" strike="noStrike">
                <a:latin typeface="Times New Roman"/>
              </a:rPr>
              <a:t>&lt;footer&gt;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232" name="PlaceHolder 22"/>
          <p:cNvSpPr>
            <a:spLocks noGrp="1"/>
          </p:cNvSpPr>
          <p:nvPr>
            <p:ph type="sldNum"/>
          </p:nvPr>
        </p:nvSpPr>
        <p:spPr>
          <a:xfrm>
            <a:off x="6555960" y="6247440"/>
            <a:ext cx="2130120" cy="4726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59751E5D-AAC2-4C16-9577-1EB4E482350F}" type="slidenum">
              <a:rPr b="0" lang="es-ES" sz="1400" spc="-1" strike="noStrike">
                <a:latin typeface="Times New Roman"/>
              </a:rPr>
              <a:t>&lt;number&gt;</a:t>
            </a:fld>
            <a:endParaRPr b="0" lang="es-E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288000" y="-3600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1" lang="es-ES" sz="4000" spc="-1" strike="noStrike">
                <a:solidFill>
                  <a:srgbClr val="333333"/>
                </a:solidFill>
                <a:latin typeface="Montserrat"/>
              </a:rPr>
              <a:t>Click to edit the title text format</a:t>
            </a:r>
            <a:endParaRPr b="1" lang="es-ES" sz="4000" spc="-1" strike="noStrike">
              <a:solidFill>
                <a:srgbClr val="333333"/>
              </a:solidFill>
              <a:latin typeface="Montserrat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216000" indent="-216000">
              <a:spcAft>
                <a:spcPts val="1417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333333"/>
                </a:solidFill>
                <a:latin typeface="Corbel"/>
              </a:rPr>
              <a:t>Click to edit the outline text format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333333"/>
                </a:solidFill>
                <a:latin typeface="Corbel"/>
              </a:rPr>
              <a:t>Second Outline Level</a:t>
            </a:r>
            <a:endParaRPr b="0" lang="es-ES" sz="2800" spc="-1" strike="noStrike">
              <a:solidFill>
                <a:srgbClr val="333333"/>
              </a:solidFill>
              <a:latin typeface="Corbel"/>
            </a:endParaRPr>
          </a:p>
          <a:p>
            <a:pPr lvl="2" marL="648000" indent="-216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669933"/>
                </a:solidFill>
                <a:latin typeface="Corbel"/>
              </a:rPr>
              <a:t>Third Outline Level</a:t>
            </a:r>
            <a:endParaRPr b="0" lang="es-ES" sz="2400" spc="-1" strike="noStrike">
              <a:solidFill>
                <a:srgbClr val="669933"/>
              </a:solidFill>
              <a:latin typeface="Corbel"/>
            </a:endParaRPr>
          </a:p>
          <a:p>
            <a:pPr lvl="3" marL="864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333333"/>
                </a:solidFill>
                <a:latin typeface="Corbel"/>
              </a:rPr>
              <a:t>Fourth Outline Level</a:t>
            </a:r>
            <a:endParaRPr b="0" lang="es-ES" sz="2000" spc="-1" strike="noStrike">
              <a:solidFill>
                <a:srgbClr val="333333"/>
              </a:solidFill>
              <a:latin typeface="Corbel"/>
            </a:endParaRPr>
          </a:p>
          <a:p>
            <a:pPr lvl="4" marL="1080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333333"/>
                </a:solidFill>
                <a:latin typeface="Corbel"/>
              </a:rPr>
              <a:t>Fifth Outline Level</a:t>
            </a:r>
            <a:endParaRPr b="0" lang="es-ES" sz="2000" spc="-1" strike="noStrike">
              <a:solidFill>
                <a:srgbClr val="333333"/>
              </a:solidFill>
              <a:latin typeface="Corbel"/>
            </a:endParaRPr>
          </a:p>
          <a:p>
            <a:pPr lvl="5" marL="1296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333333"/>
                </a:solidFill>
                <a:latin typeface="Corbel"/>
              </a:rPr>
              <a:t>Sixth Outline Level</a:t>
            </a:r>
            <a:endParaRPr b="0" lang="es-ES" sz="2000" spc="-1" strike="noStrike">
              <a:solidFill>
                <a:srgbClr val="333333"/>
              </a:solidFill>
              <a:latin typeface="Corbel"/>
            </a:endParaRPr>
          </a:p>
          <a:p>
            <a:pPr lvl="6" marL="1512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333333"/>
                </a:solidFill>
                <a:latin typeface="Corbel"/>
              </a:rPr>
              <a:t>Seventh Outline Level</a:t>
            </a:r>
            <a:endParaRPr b="0" lang="es-ES" sz="2000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s-ES" sz="1400" spc="-1" strike="noStrike">
                <a:latin typeface="Times New Roman"/>
              </a:rPr>
              <a:t>&lt;date/time&gt;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s-ES" sz="1400" spc="-1" strike="noStrike">
                <a:latin typeface="Times New Roman"/>
              </a:rPr>
              <a:t>&lt;footer&gt;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273" name="PlaceHolder 5"/>
          <p:cNvSpPr>
            <a:spLocks noGrp="1"/>
          </p:cNvSpPr>
          <p:nvPr>
            <p:ph type="sldNum"/>
          </p:nvPr>
        </p:nvSpPr>
        <p:spPr>
          <a:xfrm>
            <a:off x="7557480" y="706500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F25AD4E7-001A-4199-840E-DB734FF56BC4}" type="slidenum">
              <a:rPr b="1" lang="es-ES" sz="1400" spc="-1" strike="noStrike">
                <a:solidFill>
                  <a:srgbClr val="666666"/>
                </a:solidFill>
                <a:latin typeface="Corbel"/>
              </a:rPr>
              <a:t>&lt;number&gt;</a:t>
            </a:fld>
            <a:endParaRPr b="1" lang="es-ES" sz="1400" spc="-1" strike="noStrike">
              <a:solidFill>
                <a:srgbClr val="666666"/>
              </a:solidFill>
              <a:latin typeface="Corbel"/>
            </a:endParaRPr>
          </a:p>
        </p:txBody>
      </p:sp>
      <p:sp>
        <p:nvSpPr>
          <p:cNvPr id="274" name="CustomShape 6"/>
          <p:cNvSpPr/>
          <p:nvPr/>
        </p:nvSpPr>
        <p:spPr>
          <a:xfrm flipV="1">
            <a:off x="0" y="-38160"/>
            <a:ext cx="10079640" cy="167400"/>
          </a:xfrm>
          <a:prstGeom prst="rect">
            <a:avLst/>
          </a:prstGeom>
          <a:solidFill>
            <a:srgbClr val="cb0017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5" name="" descr=""/>
          <p:cNvPicPr/>
          <p:nvPr/>
        </p:nvPicPr>
        <p:blipFill>
          <a:blip r:embed="rId2"/>
          <a:stretch/>
        </p:blipFill>
        <p:spPr>
          <a:xfrm>
            <a:off x="8856000" y="320760"/>
            <a:ext cx="1019520" cy="61524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756000" y="2348280"/>
            <a:ext cx="8567640" cy="162000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ill Sans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55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530" spc="-1" strike="noStrike">
                <a:solidFill>
                  <a:srgbClr val="000000"/>
                </a:solidFill>
                <a:latin typeface="Gill Sans Light"/>
              </a:rPr>
              <a:t>Click to edit the outline text format</a:t>
            </a:r>
            <a:endParaRPr b="0" lang="en-US" sz="3530" spc="-1" strike="noStrike">
              <a:solidFill>
                <a:srgbClr val="000000"/>
              </a:solidFill>
              <a:latin typeface="Gill Sans Light"/>
            </a:endParaRPr>
          </a:p>
          <a:p>
            <a:pPr lvl="1" marL="864000" indent="-324000">
              <a:spcBef>
                <a:spcPts val="124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650" spc="-1" strike="noStrike">
                <a:solidFill>
                  <a:srgbClr val="000000"/>
                </a:solidFill>
                <a:latin typeface="Gill Sans Light"/>
              </a:rPr>
              <a:t>Second Outline Level</a:t>
            </a:r>
            <a:endParaRPr b="0" lang="en-US" sz="2650" spc="-1" strike="noStrike">
              <a:solidFill>
                <a:srgbClr val="000000"/>
              </a:solidFill>
              <a:latin typeface="Gill Sans Light"/>
            </a:endParaRPr>
          </a:p>
          <a:p>
            <a:pPr lvl="2" marL="1296000" indent="-288000">
              <a:spcBef>
                <a:spcPts val="9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10" spc="-1" strike="noStrike">
                <a:solidFill>
                  <a:srgbClr val="000000"/>
                </a:solidFill>
                <a:latin typeface="Gill Sans Light"/>
              </a:rPr>
              <a:t>Third Outline Level</a:t>
            </a:r>
            <a:endParaRPr b="0" lang="en-US" sz="2210" spc="-1" strike="noStrike">
              <a:solidFill>
                <a:srgbClr val="000000"/>
              </a:solidFill>
              <a:latin typeface="Gill Sans Light"/>
            </a:endParaRPr>
          </a:p>
          <a:p>
            <a:pPr lvl="3" marL="1728000" indent="-216000">
              <a:spcBef>
                <a:spcPts val="62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10" spc="-1" strike="noStrike">
                <a:solidFill>
                  <a:srgbClr val="000000"/>
                </a:solidFill>
                <a:latin typeface="Gill Sans Light"/>
              </a:rPr>
              <a:t>Fourth Outline Level</a:t>
            </a:r>
            <a:endParaRPr b="0" lang="en-US" sz="2210" spc="-1" strike="noStrike">
              <a:solidFill>
                <a:srgbClr val="000000"/>
              </a:solidFill>
              <a:latin typeface="Gill Sans Light"/>
            </a:endParaRPr>
          </a:p>
          <a:p>
            <a:pPr lvl="4" marL="2160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10" spc="-1" strike="noStrike">
                <a:solidFill>
                  <a:srgbClr val="000000"/>
                </a:solidFill>
                <a:latin typeface="Gill Sans Light"/>
              </a:rPr>
              <a:t>Fifth Outline Level</a:t>
            </a:r>
            <a:endParaRPr b="0" lang="en-US" sz="2210" spc="-1" strike="noStrike">
              <a:solidFill>
                <a:srgbClr val="000000"/>
              </a:solidFill>
              <a:latin typeface="Gill Sans Light"/>
            </a:endParaRPr>
          </a:p>
          <a:p>
            <a:pPr lvl="5" marL="2592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10" spc="-1" strike="noStrike">
                <a:solidFill>
                  <a:srgbClr val="000000"/>
                </a:solidFill>
                <a:latin typeface="Gill Sans Light"/>
              </a:rPr>
              <a:t>Sixth Outline Level</a:t>
            </a:r>
            <a:endParaRPr b="0" lang="en-US" sz="2210" spc="-1" strike="noStrike">
              <a:solidFill>
                <a:srgbClr val="000000"/>
              </a:solidFill>
              <a:latin typeface="Gill Sans Light"/>
            </a:endParaRPr>
          </a:p>
          <a:p>
            <a:pPr lvl="6" marL="3024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10" spc="-1" strike="noStrike">
                <a:solidFill>
                  <a:srgbClr val="000000"/>
                </a:solidFill>
                <a:latin typeface="Gill Sans Light"/>
              </a:rPr>
              <a:t>Seventh Outline Level</a:t>
            </a:r>
            <a:endParaRPr b="0" lang="en-US" sz="2210" spc="-1" strike="noStrike">
              <a:solidFill>
                <a:srgbClr val="000000"/>
              </a:solidFill>
              <a:latin typeface="Gill Sans Light"/>
            </a:endParaRPr>
          </a:p>
        </p:txBody>
      </p:sp>
      <p:pic>
        <p:nvPicPr>
          <p:cNvPr id="314" name="Shape 10" descr=""/>
          <p:cNvPicPr/>
          <p:nvPr/>
        </p:nvPicPr>
        <p:blipFill>
          <a:blip r:embed="rId2"/>
          <a:stretch/>
        </p:blipFill>
        <p:spPr>
          <a:xfrm>
            <a:off x="9007560" y="6518160"/>
            <a:ext cx="925920" cy="935280"/>
          </a:xfrm>
          <a:prstGeom prst="rect">
            <a:avLst/>
          </a:prstGeom>
          <a:ln>
            <a:noFill/>
          </a:ln>
        </p:spPr>
      </p:pic>
      <p:sp>
        <p:nvSpPr>
          <p:cNvPr id="315" name="CustomShape 3"/>
          <p:cNvSpPr/>
          <p:nvPr/>
        </p:nvSpPr>
        <p:spPr>
          <a:xfrm>
            <a:off x="2313000" y="7015680"/>
            <a:ext cx="5675760" cy="35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es-ES" sz="1200" spc="-1" strike="noStrike">
                <a:solidFill>
                  <a:srgbClr val="000000"/>
                </a:solidFill>
                <a:latin typeface="Roboto Light"/>
                <a:ea typeface="Roboto Light"/>
              </a:rPr>
              <a:t>Testing fácil con Docker · @micael_gallego</a:t>
            </a:r>
            <a:endParaRPr b="0" lang="es-ES" sz="1200" spc="-1" strike="noStrike">
              <a:solidFill>
                <a:srgbClr val="000000"/>
              </a:solidFill>
              <a:latin typeface="Corbel"/>
            </a:endParaRPr>
          </a:p>
        </p:txBody>
      </p:sp>
      <p:pic>
        <p:nvPicPr>
          <p:cNvPr id="316" name="Shape 8" descr=""/>
          <p:cNvPicPr/>
          <p:nvPr/>
        </p:nvPicPr>
        <p:blipFill>
          <a:blip r:embed="rId3"/>
          <a:stretch/>
        </p:blipFill>
        <p:spPr>
          <a:xfrm>
            <a:off x="369360" y="7094520"/>
            <a:ext cx="1310400" cy="18324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Line 1"/>
          <p:cNvSpPr/>
          <p:nvPr/>
        </p:nvSpPr>
        <p:spPr>
          <a:xfrm>
            <a:off x="-13680" y="6836760"/>
            <a:ext cx="10121760" cy="360"/>
          </a:xfrm>
          <a:prstGeom prst="line">
            <a:avLst/>
          </a:prstGeom>
          <a:ln w="6480">
            <a:solidFill>
              <a:srgbClr val="0f5495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54" name="Picture 3" descr=""/>
          <p:cNvPicPr/>
          <p:nvPr/>
        </p:nvPicPr>
        <p:blipFill>
          <a:blip r:embed="rId2"/>
          <a:stretch/>
        </p:blipFill>
        <p:spPr>
          <a:xfrm>
            <a:off x="7097760" y="0"/>
            <a:ext cx="2974320" cy="892080"/>
          </a:xfrm>
          <a:prstGeom prst="rect">
            <a:avLst/>
          </a:prstGeom>
          <a:ln>
            <a:noFill/>
          </a:ln>
        </p:spPr>
      </p:pic>
      <p:pic>
        <p:nvPicPr>
          <p:cNvPr id="355" name="Picture 5" descr=""/>
          <p:cNvPicPr/>
          <p:nvPr/>
        </p:nvPicPr>
        <p:blipFill>
          <a:blip r:embed="rId3"/>
          <a:stretch/>
        </p:blipFill>
        <p:spPr>
          <a:xfrm>
            <a:off x="2939760" y="7059240"/>
            <a:ext cx="4479840" cy="307440"/>
          </a:xfrm>
          <a:prstGeom prst="rect">
            <a:avLst/>
          </a:prstGeom>
          <a:ln>
            <a:noFill/>
          </a:ln>
        </p:spPr>
      </p:pic>
      <p:sp>
        <p:nvSpPr>
          <p:cNvPr id="356" name="PlaceHolder 2"/>
          <p:cNvSpPr>
            <a:spLocks noGrp="1"/>
          </p:cNvSpPr>
          <p:nvPr>
            <p:ph type="title"/>
          </p:nvPr>
        </p:nvSpPr>
        <p:spPr>
          <a:xfrm>
            <a:off x="504000" y="302760"/>
            <a:ext cx="9071640" cy="125964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Gill Sans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 type="body"/>
          </p:nvPr>
        </p:nvSpPr>
        <p:spPr>
          <a:xfrm>
            <a:off x="504000" y="1764000"/>
            <a:ext cx="9071640" cy="4988880"/>
          </a:xfrm>
          <a:prstGeom prst="rect">
            <a:avLst/>
          </a:prstGeom>
        </p:spPr>
        <p:txBody>
          <a:bodyPr>
            <a:noAutofit/>
          </a:bodyPr>
          <a:p>
            <a:pPr marL="432000" indent="-324000">
              <a:spcBef>
                <a:spcPts val="155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Gill Sans Light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Gill Sans Light"/>
            </a:endParaRPr>
          </a:p>
          <a:p>
            <a:pPr lvl="1" marL="864000" indent="-324000">
              <a:spcBef>
                <a:spcPts val="124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Gill Sans Light"/>
              </a:rPr>
              <a:t>Second Outline Level</a:t>
            </a:r>
            <a:endParaRPr b="0" lang="en-US" sz="3200" spc="-1" strike="noStrike">
              <a:solidFill>
                <a:srgbClr val="000000"/>
              </a:solidFill>
              <a:latin typeface="Gill Sans Light"/>
            </a:endParaRPr>
          </a:p>
          <a:p>
            <a:pPr lvl="2" marL="1296000" indent="-288000">
              <a:spcBef>
                <a:spcPts val="9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Gill Sans Light"/>
              </a:rPr>
              <a:t>Third Outline Level</a:t>
            </a:r>
            <a:endParaRPr b="0" lang="en-US" sz="3200" spc="-1" strike="noStrike">
              <a:solidFill>
                <a:srgbClr val="000000"/>
              </a:solidFill>
              <a:latin typeface="Gill Sans Light"/>
            </a:endParaRPr>
          </a:p>
          <a:p>
            <a:pPr lvl="3" marL="1728000" indent="-216000">
              <a:spcBef>
                <a:spcPts val="62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latin typeface="Gill Sans Light"/>
              </a:rPr>
              <a:t>Fourth Outline Level</a:t>
            </a:r>
            <a:endParaRPr b="0" lang="en-US" sz="3200" spc="-1" strike="noStrike">
              <a:solidFill>
                <a:srgbClr val="000000"/>
              </a:solidFill>
              <a:latin typeface="Gill Sans Light"/>
            </a:endParaRPr>
          </a:p>
          <a:p>
            <a:pPr lvl="4" marL="2160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Gill Sans Light"/>
              </a:rPr>
              <a:t>Fifth Outline Level</a:t>
            </a:r>
            <a:endParaRPr b="0" lang="en-US" sz="3200" spc="-1" strike="noStrike">
              <a:solidFill>
                <a:srgbClr val="000000"/>
              </a:solidFill>
              <a:latin typeface="Gill Sans Light"/>
            </a:endParaRPr>
          </a:p>
          <a:p>
            <a:pPr lvl="5" marL="2592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Gill Sans Light"/>
              </a:rPr>
              <a:t>Sixth Outline Level</a:t>
            </a:r>
            <a:endParaRPr b="0" lang="en-US" sz="3200" spc="-1" strike="noStrike">
              <a:solidFill>
                <a:srgbClr val="000000"/>
              </a:solidFill>
              <a:latin typeface="Gill Sans Light"/>
            </a:endParaRPr>
          </a:p>
          <a:p>
            <a:pPr lvl="6" marL="3024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Gill Sans Light"/>
              </a:rPr>
              <a:t>Seventh Outline LevelClick to edit Master text styles</a:t>
            </a:r>
            <a:endParaRPr b="0" lang="en-US" sz="3200" spc="-1" strike="noStrike">
              <a:solidFill>
                <a:srgbClr val="000000"/>
              </a:solidFill>
              <a:latin typeface="Gill Sans Light"/>
            </a:endParaRPr>
          </a:p>
          <a:p>
            <a:pPr lvl="7" marL="3456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Gill Sans Light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Gill Sans Light"/>
            </a:endParaRPr>
          </a:p>
          <a:p>
            <a:pPr lvl="8" marL="3888000" indent="-216000">
              <a:spcBef>
                <a:spcPts val="3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Gill Sans Light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Gill Sans Light"/>
            </a:endParaRPr>
          </a:p>
          <a:p>
            <a:pPr lvl="9" marL="4320000" indent="-216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Gill Sans Light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Gill Sans Light"/>
            </a:endParaRPr>
          </a:p>
          <a:p>
            <a:pPr lvl="9" marL="4320000" indent="-216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Gill Sans Light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Gill Sans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stomShape 1"/>
          <p:cNvSpPr/>
          <p:nvPr/>
        </p:nvSpPr>
        <p:spPr>
          <a:xfrm>
            <a:off x="0" y="0"/>
            <a:ext cx="3456360" cy="7392240"/>
          </a:xfrm>
          <a:prstGeom prst="rect">
            <a:avLst/>
          </a:prstGeom>
          <a:solidFill>
            <a:srgbClr val="000000"/>
          </a:solidFill>
          <a:ln w="50760">
            <a:noFill/>
          </a:ln>
          <a:effectLst>
            <a:outerShdw dist="25560" dir="5400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95" name="CustomShape 2"/>
          <p:cNvSpPr/>
          <p:nvPr/>
        </p:nvSpPr>
        <p:spPr>
          <a:xfrm flipV="1">
            <a:off x="360" y="-34920"/>
            <a:ext cx="10079640" cy="167400"/>
          </a:xfrm>
          <a:prstGeom prst="rect">
            <a:avLst/>
          </a:prstGeom>
          <a:solidFill>
            <a:srgbClr val="cb0017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PlaceHolder 3"/>
          <p:cNvSpPr>
            <a:spLocks noGrp="1"/>
          </p:cNvSpPr>
          <p:nvPr>
            <p:ph type="title"/>
          </p:nvPr>
        </p:nvSpPr>
        <p:spPr>
          <a:xfrm>
            <a:off x="3815640" y="2591640"/>
            <a:ext cx="575964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s-ES" sz="3080" spc="-1" strike="noStrike">
                <a:solidFill>
                  <a:srgbClr val="000000"/>
                </a:solidFill>
                <a:latin typeface="Montserrat"/>
              </a:rPr>
              <a:t>Click to edit the title text format</a:t>
            </a:r>
            <a:endParaRPr b="0" lang="es-ES" sz="3080" spc="-1" strike="noStrike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397" name="PlaceHolder 4"/>
          <p:cNvSpPr>
            <a:spLocks noGrp="1"/>
          </p:cNvSpPr>
          <p:nvPr>
            <p:ph type="body"/>
          </p:nvPr>
        </p:nvSpPr>
        <p:spPr>
          <a:xfrm>
            <a:off x="3815640" y="4247640"/>
            <a:ext cx="5760000" cy="1656000"/>
          </a:xfrm>
          <a:prstGeom prst="rect">
            <a:avLst/>
          </a:prstGeom>
        </p:spPr>
        <p:txBody>
          <a:bodyPr lIns="0" rIns="0" tIns="0" bIns="0">
            <a:normAutofit fontScale="32000"/>
          </a:bodyPr>
          <a:p>
            <a:pPr>
              <a:spcAft>
                <a:spcPts val="1414"/>
              </a:spcAft>
            </a:pPr>
            <a:r>
              <a:rPr b="1" lang="es-ES" sz="4800" spc="-1" strike="noStrike">
                <a:solidFill>
                  <a:srgbClr val="cb0017"/>
                </a:solidFill>
                <a:latin typeface="Corbel"/>
              </a:rPr>
              <a:t>Click to edit the outline text format</a:t>
            </a:r>
            <a:endParaRPr b="1" lang="es-ES" sz="4800" spc="-1" strike="noStrike">
              <a:solidFill>
                <a:srgbClr val="cb0017"/>
              </a:solidFill>
              <a:latin typeface="Corbel"/>
            </a:endParaRPr>
          </a:p>
          <a:p>
            <a:pPr lvl="1">
              <a:spcAft>
                <a:spcPts val="1128"/>
              </a:spcAft>
            </a:pPr>
            <a:r>
              <a:rPr b="1" lang="es-ES" sz="2800" spc="-1" strike="noStrike">
                <a:solidFill>
                  <a:srgbClr val="cb0017"/>
                </a:solidFill>
                <a:latin typeface="Corbel"/>
              </a:rPr>
              <a:t>Second Outline Level</a:t>
            </a:r>
            <a:endParaRPr b="1" lang="es-ES" sz="2800" spc="-1" strike="noStrike">
              <a:solidFill>
                <a:srgbClr val="cb0017"/>
              </a:solidFill>
              <a:latin typeface="Corbel"/>
            </a:endParaRPr>
          </a:p>
          <a:p>
            <a:pPr lvl="2">
              <a:spcAft>
                <a:spcPts val="848"/>
              </a:spcAft>
            </a:pPr>
            <a:r>
              <a:rPr b="1" lang="es-ES" sz="2400" spc="-1" strike="noStrike">
                <a:solidFill>
                  <a:srgbClr val="cb0017"/>
                </a:solidFill>
                <a:latin typeface="Corbel"/>
              </a:rPr>
              <a:t>Third Outline Level</a:t>
            </a:r>
            <a:endParaRPr b="1" lang="es-ES" sz="2400" spc="-1" strike="noStrike">
              <a:solidFill>
                <a:srgbClr val="cb0017"/>
              </a:solidFill>
              <a:latin typeface="Corbel"/>
            </a:endParaRPr>
          </a:p>
          <a:p>
            <a:pPr lvl="3">
              <a:spcAft>
                <a:spcPts val="556"/>
              </a:spcAft>
            </a:pPr>
            <a:r>
              <a:rPr b="1" lang="es-ES" sz="2010" spc="-1" strike="noStrike">
                <a:solidFill>
                  <a:srgbClr val="cb0017"/>
                </a:solidFill>
                <a:latin typeface="Corbel"/>
              </a:rPr>
              <a:t>Fourth Outline Level</a:t>
            </a:r>
            <a:endParaRPr b="1" lang="es-ES" sz="2010" spc="-1" strike="noStrike">
              <a:solidFill>
                <a:srgbClr val="cb0017"/>
              </a:solidFill>
              <a:latin typeface="Corbel"/>
            </a:endParaRPr>
          </a:p>
          <a:p>
            <a:pPr lvl="4">
              <a:spcAft>
                <a:spcPts val="269"/>
              </a:spcAft>
            </a:pPr>
            <a:r>
              <a:rPr b="1" lang="es-ES" sz="2010" spc="-1" strike="noStrike">
                <a:solidFill>
                  <a:srgbClr val="cb0017"/>
                </a:solidFill>
                <a:latin typeface="Corbel"/>
              </a:rPr>
              <a:t>Fifth Outline Level</a:t>
            </a:r>
            <a:endParaRPr b="1" lang="es-ES" sz="2010" spc="-1" strike="noStrike">
              <a:solidFill>
                <a:srgbClr val="cb0017"/>
              </a:solidFill>
              <a:latin typeface="Corbel"/>
            </a:endParaRPr>
          </a:p>
          <a:p>
            <a:pPr lvl="5">
              <a:spcAft>
                <a:spcPts val="269"/>
              </a:spcAft>
            </a:pPr>
            <a:r>
              <a:rPr b="1" lang="es-ES" sz="2010" spc="-1" strike="noStrike">
                <a:solidFill>
                  <a:srgbClr val="cb0017"/>
                </a:solidFill>
                <a:latin typeface="Corbel"/>
              </a:rPr>
              <a:t>Sixth Outline Level</a:t>
            </a:r>
            <a:endParaRPr b="1" lang="es-ES" sz="2010" spc="-1" strike="noStrike">
              <a:solidFill>
                <a:srgbClr val="cb0017"/>
              </a:solidFill>
              <a:latin typeface="Corbel"/>
            </a:endParaRPr>
          </a:p>
          <a:p>
            <a:pPr lvl="6">
              <a:spcAft>
                <a:spcPts val="269"/>
              </a:spcAft>
            </a:pPr>
            <a:r>
              <a:rPr b="1" lang="es-ES" sz="2010" spc="-1" strike="noStrike">
                <a:solidFill>
                  <a:srgbClr val="cb0017"/>
                </a:solidFill>
                <a:latin typeface="Corbel"/>
              </a:rPr>
              <a:t>Seventh Outline Level</a:t>
            </a:r>
            <a:endParaRPr b="1" lang="es-ES" sz="2010" spc="-1" strike="noStrike">
              <a:solidFill>
                <a:srgbClr val="cb0017"/>
              </a:solidFill>
              <a:latin typeface="Corbel"/>
            </a:endParaRPr>
          </a:p>
        </p:txBody>
      </p:sp>
      <p:grpSp>
        <p:nvGrpSpPr>
          <p:cNvPr id="398" name="Group 5"/>
          <p:cNvGrpSpPr/>
          <p:nvPr/>
        </p:nvGrpSpPr>
        <p:grpSpPr>
          <a:xfrm>
            <a:off x="215640" y="6587280"/>
            <a:ext cx="1584360" cy="612360"/>
            <a:chOff x="215640" y="6587280"/>
            <a:chExt cx="1584360" cy="612360"/>
          </a:xfrm>
        </p:grpSpPr>
        <p:sp>
          <p:nvSpPr>
            <p:cNvPr id="399" name="Freeform 6"/>
            <p:cNvSpPr/>
            <p:nvPr/>
          </p:nvSpPr>
          <p:spPr>
            <a:xfrm>
              <a:off x="215640" y="6846480"/>
              <a:ext cx="277920" cy="321480"/>
            </a:xfrm>
            <a:custGeom>
              <a:avLst/>
              <a:gdLst/>
              <a:ahLst/>
              <a:rect l="0" t="0" r="r" b="b"/>
              <a:pathLst>
                <a:path w="772" h="893">
                  <a:moveTo>
                    <a:pt x="578" y="0"/>
                  </a:moveTo>
                  <a:lnTo>
                    <a:pt x="578" y="499"/>
                  </a:lnTo>
                  <a:cubicBezTo>
                    <a:pt x="578" y="635"/>
                    <a:pt x="523" y="739"/>
                    <a:pt x="362" y="739"/>
                  </a:cubicBezTo>
                  <a:cubicBezTo>
                    <a:pt x="256" y="739"/>
                    <a:pt x="193" y="682"/>
                    <a:pt x="193" y="528"/>
                  </a:cubicBezTo>
                  <a:lnTo>
                    <a:pt x="193" y="0"/>
                  </a:lnTo>
                  <a:lnTo>
                    <a:pt x="0" y="0"/>
                  </a:lnTo>
                  <a:lnTo>
                    <a:pt x="0" y="547"/>
                  </a:lnTo>
                  <a:cubicBezTo>
                    <a:pt x="0" y="776"/>
                    <a:pt x="98" y="892"/>
                    <a:pt x="327" y="892"/>
                  </a:cubicBezTo>
                  <a:cubicBezTo>
                    <a:pt x="424" y="892"/>
                    <a:pt x="530" y="833"/>
                    <a:pt x="578" y="745"/>
                  </a:cubicBezTo>
                  <a:lnTo>
                    <a:pt x="581" y="745"/>
                  </a:lnTo>
                  <a:lnTo>
                    <a:pt x="581" y="868"/>
                  </a:lnTo>
                  <a:lnTo>
                    <a:pt x="771" y="868"/>
                  </a:lnTo>
                  <a:lnTo>
                    <a:pt x="771" y="0"/>
                  </a:lnTo>
                  <a:lnTo>
                    <a:pt x="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00" name="Freeform 7"/>
            <p:cNvSpPr/>
            <p:nvPr/>
          </p:nvSpPr>
          <p:spPr>
            <a:xfrm>
              <a:off x="255960" y="6760080"/>
              <a:ext cx="196920" cy="34920"/>
            </a:xfrm>
            <a:custGeom>
              <a:avLst/>
              <a:gdLst/>
              <a:ahLst/>
              <a:rect l="0" t="0" r="r" b="b"/>
              <a:pathLst>
                <a:path w="547" h="97">
                  <a:moveTo>
                    <a:pt x="546" y="0"/>
                  </a:moveTo>
                  <a:lnTo>
                    <a:pt x="546" y="96"/>
                  </a:lnTo>
                  <a:lnTo>
                    <a:pt x="0" y="96"/>
                  </a:lnTo>
                  <a:lnTo>
                    <a:pt x="0" y="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  <p:sp>
          <p:nvSpPr>
            <p:cNvPr id="401" name="Freeform 8"/>
            <p:cNvSpPr/>
            <p:nvPr/>
          </p:nvSpPr>
          <p:spPr>
            <a:xfrm>
              <a:off x="330480" y="6587280"/>
              <a:ext cx="50040" cy="50040"/>
            </a:xfrm>
            <a:custGeom>
              <a:avLst/>
              <a:gdLst/>
              <a:ahLst/>
              <a:rect l="0" t="0" r="r" b="b"/>
              <a:pathLst>
                <a:path w="139" h="139">
                  <a:moveTo>
                    <a:pt x="68" y="0"/>
                  </a:moveTo>
                  <a:cubicBezTo>
                    <a:pt x="107" y="0"/>
                    <a:pt x="138" y="31"/>
                    <a:pt x="138" y="68"/>
                  </a:cubicBezTo>
                  <a:cubicBezTo>
                    <a:pt x="138" y="107"/>
                    <a:pt x="107" y="138"/>
                    <a:pt x="68" y="138"/>
                  </a:cubicBezTo>
                  <a:cubicBezTo>
                    <a:pt x="31" y="138"/>
                    <a:pt x="0" y="107"/>
                    <a:pt x="0" y="68"/>
                  </a:cubicBezTo>
                  <a:cubicBezTo>
                    <a:pt x="0" y="31"/>
                    <a:pt x="31" y="0"/>
                    <a:pt x="68" y="0"/>
                  </a:cubicBez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  <p:sp>
          <p:nvSpPr>
            <p:cNvPr id="402" name="Freeform 9"/>
            <p:cNvSpPr/>
            <p:nvPr/>
          </p:nvSpPr>
          <p:spPr>
            <a:xfrm>
              <a:off x="215640" y="6656040"/>
              <a:ext cx="81360" cy="81360"/>
            </a:xfrm>
            <a:custGeom>
              <a:avLst/>
              <a:gdLst/>
              <a:ahLst/>
              <a:rect l="0" t="0" r="r" b="b"/>
              <a:pathLst>
                <a:path w="226" h="226">
                  <a:moveTo>
                    <a:pt x="112" y="0"/>
                  </a:moveTo>
                  <a:cubicBezTo>
                    <a:pt x="174" y="0"/>
                    <a:pt x="225" y="51"/>
                    <a:pt x="225" y="112"/>
                  </a:cubicBezTo>
                  <a:cubicBezTo>
                    <a:pt x="225" y="175"/>
                    <a:pt x="174" y="225"/>
                    <a:pt x="112" y="225"/>
                  </a:cubicBezTo>
                  <a:cubicBezTo>
                    <a:pt x="51" y="225"/>
                    <a:pt x="0" y="175"/>
                    <a:pt x="0" y="112"/>
                  </a:cubicBezTo>
                  <a:cubicBezTo>
                    <a:pt x="0" y="51"/>
                    <a:pt x="51" y="0"/>
                    <a:pt x="112" y="0"/>
                  </a:cubicBez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  <p:sp>
          <p:nvSpPr>
            <p:cNvPr id="403" name="Freeform 10"/>
            <p:cNvSpPr/>
            <p:nvPr/>
          </p:nvSpPr>
          <p:spPr>
            <a:xfrm>
              <a:off x="313560" y="6656040"/>
              <a:ext cx="81360" cy="81360"/>
            </a:xfrm>
            <a:custGeom>
              <a:avLst/>
              <a:gdLst/>
              <a:ahLst/>
              <a:rect l="0" t="0" r="r" b="b"/>
              <a:pathLst>
                <a:path w="226" h="226">
                  <a:moveTo>
                    <a:pt x="112" y="0"/>
                  </a:moveTo>
                  <a:cubicBezTo>
                    <a:pt x="175" y="0"/>
                    <a:pt x="225" y="51"/>
                    <a:pt x="225" y="112"/>
                  </a:cubicBezTo>
                  <a:cubicBezTo>
                    <a:pt x="225" y="175"/>
                    <a:pt x="175" y="225"/>
                    <a:pt x="112" y="225"/>
                  </a:cubicBezTo>
                  <a:cubicBezTo>
                    <a:pt x="51" y="225"/>
                    <a:pt x="0" y="175"/>
                    <a:pt x="0" y="112"/>
                  </a:cubicBezTo>
                  <a:cubicBezTo>
                    <a:pt x="0" y="51"/>
                    <a:pt x="51" y="0"/>
                    <a:pt x="112" y="0"/>
                  </a:cubicBez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  <p:sp>
          <p:nvSpPr>
            <p:cNvPr id="404" name="Freeform 11"/>
            <p:cNvSpPr/>
            <p:nvPr/>
          </p:nvSpPr>
          <p:spPr>
            <a:xfrm>
              <a:off x="412200" y="6656040"/>
              <a:ext cx="81360" cy="81360"/>
            </a:xfrm>
            <a:custGeom>
              <a:avLst/>
              <a:gdLst/>
              <a:ahLst/>
              <a:rect l="0" t="0" r="r" b="b"/>
              <a:pathLst>
                <a:path w="226" h="226">
                  <a:moveTo>
                    <a:pt x="112" y="0"/>
                  </a:moveTo>
                  <a:cubicBezTo>
                    <a:pt x="174" y="0"/>
                    <a:pt x="225" y="51"/>
                    <a:pt x="225" y="112"/>
                  </a:cubicBezTo>
                  <a:cubicBezTo>
                    <a:pt x="225" y="175"/>
                    <a:pt x="174" y="225"/>
                    <a:pt x="112" y="225"/>
                  </a:cubicBezTo>
                  <a:cubicBezTo>
                    <a:pt x="51" y="225"/>
                    <a:pt x="0" y="175"/>
                    <a:pt x="0" y="112"/>
                  </a:cubicBezTo>
                  <a:cubicBezTo>
                    <a:pt x="0" y="51"/>
                    <a:pt x="51" y="0"/>
                    <a:pt x="112" y="0"/>
                  </a:cubicBez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  <p:sp>
          <p:nvSpPr>
            <p:cNvPr id="405" name="Freeform 12"/>
            <p:cNvSpPr/>
            <p:nvPr/>
          </p:nvSpPr>
          <p:spPr>
            <a:xfrm>
              <a:off x="678240" y="6846480"/>
              <a:ext cx="104400" cy="123120"/>
            </a:xfrm>
            <a:custGeom>
              <a:avLst/>
              <a:gdLst/>
              <a:ahLst/>
              <a:rect l="0" t="0" r="r" b="b"/>
              <a:pathLst>
                <a:path w="290" h="342">
                  <a:moveTo>
                    <a:pt x="240" y="0"/>
                  </a:moveTo>
                  <a:lnTo>
                    <a:pt x="240" y="195"/>
                  </a:lnTo>
                  <a:cubicBezTo>
                    <a:pt x="240" y="227"/>
                    <a:pt x="237" y="251"/>
                    <a:pt x="219" y="269"/>
                  </a:cubicBezTo>
                  <a:cubicBezTo>
                    <a:pt x="204" y="284"/>
                    <a:pt x="177" y="295"/>
                    <a:pt x="141" y="295"/>
                  </a:cubicBezTo>
                  <a:cubicBezTo>
                    <a:pt x="112" y="295"/>
                    <a:pt x="88" y="287"/>
                    <a:pt x="68" y="267"/>
                  </a:cubicBezTo>
                  <a:cubicBezTo>
                    <a:pt x="53" y="252"/>
                    <a:pt x="49" y="236"/>
                    <a:pt x="49" y="198"/>
                  </a:cubicBezTo>
                  <a:lnTo>
                    <a:pt x="49" y="0"/>
                  </a:lnTo>
                  <a:lnTo>
                    <a:pt x="0" y="0"/>
                  </a:lnTo>
                  <a:lnTo>
                    <a:pt x="0" y="208"/>
                  </a:lnTo>
                  <a:cubicBezTo>
                    <a:pt x="0" y="301"/>
                    <a:pt x="68" y="341"/>
                    <a:pt x="140" y="341"/>
                  </a:cubicBezTo>
                  <a:cubicBezTo>
                    <a:pt x="240" y="341"/>
                    <a:pt x="289" y="287"/>
                    <a:pt x="289" y="204"/>
                  </a:cubicBezTo>
                  <a:lnTo>
                    <a:pt x="289" y="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06" name="Freeform 13"/>
            <p:cNvSpPr/>
            <p:nvPr/>
          </p:nvSpPr>
          <p:spPr>
            <a:xfrm>
              <a:off x="895680" y="6854400"/>
              <a:ext cx="19080" cy="113400"/>
            </a:xfrm>
            <a:custGeom>
              <a:avLst/>
              <a:gdLst/>
              <a:ahLst/>
              <a:rect l="0" t="0" r="r" b="b"/>
              <a:pathLst>
                <a:path w="53" h="315">
                  <a:moveTo>
                    <a:pt x="52" y="26"/>
                  </a:moveTo>
                  <a:cubicBezTo>
                    <a:pt x="52" y="12"/>
                    <a:pt x="41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2"/>
                    <a:pt x="26" y="52"/>
                  </a:cubicBezTo>
                  <a:cubicBezTo>
                    <a:pt x="41" y="52"/>
                    <a:pt x="52" y="41"/>
                    <a:pt x="52" y="26"/>
                  </a:cubicBezTo>
                  <a:moveTo>
                    <a:pt x="47" y="93"/>
                  </a:moveTo>
                  <a:lnTo>
                    <a:pt x="4" y="93"/>
                  </a:lnTo>
                  <a:lnTo>
                    <a:pt x="4" y="314"/>
                  </a:lnTo>
                  <a:lnTo>
                    <a:pt x="47" y="314"/>
                  </a:lnTo>
                  <a:lnTo>
                    <a:pt x="47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07" name="Freeform 14"/>
            <p:cNvSpPr/>
            <p:nvPr/>
          </p:nvSpPr>
          <p:spPr>
            <a:xfrm>
              <a:off x="1013760" y="6886080"/>
              <a:ext cx="72360" cy="83160"/>
            </a:xfrm>
            <a:custGeom>
              <a:avLst/>
              <a:gdLst/>
              <a:ahLst/>
              <a:rect l="0" t="0" r="r" b="b"/>
              <a:pathLst>
                <a:path w="201" h="231">
                  <a:moveTo>
                    <a:pt x="45" y="93"/>
                  </a:moveTo>
                  <a:cubicBezTo>
                    <a:pt x="51" y="58"/>
                    <a:pt x="71" y="39"/>
                    <a:pt x="105" y="39"/>
                  </a:cubicBezTo>
                  <a:cubicBezTo>
                    <a:pt x="136" y="39"/>
                    <a:pt x="154" y="60"/>
                    <a:pt x="155" y="93"/>
                  </a:cubicBezTo>
                  <a:lnTo>
                    <a:pt x="45" y="93"/>
                  </a:lnTo>
                  <a:moveTo>
                    <a:pt x="195" y="162"/>
                  </a:moveTo>
                  <a:cubicBezTo>
                    <a:pt x="170" y="179"/>
                    <a:pt x="144" y="189"/>
                    <a:pt x="118" y="189"/>
                  </a:cubicBezTo>
                  <a:cubicBezTo>
                    <a:pt x="76" y="189"/>
                    <a:pt x="51" y="165"/>
                    <a:pt x="44" y="122"/>
                  </a:cubicBezTo>
                  <a:lnTo>
                    <a:pt x="200" y="122"/>
                  </a:lnTo>
                  <a:cubicBezTo>
                    <a:pt x="200" y="40"/>
                    <a:pt x="162" y="0"/>
                    <a:pt x="104" y="0"/>
                  </a:cubicBezTo>
                  <a:cubicBezTo>
                    <a:pt x="42" y="0"/>
                    <a:pt x="0" y="45"/>
                    <a:pt x="0" y="112"/>
                  </a:cubicBezTo>
                  <a:cubicBezTo>
                    <a:pt x="0" y="173"/>
                    <a:pt x="39" y="230"/>
                    <a:pt x="107" y="230"/>
                  </a:cubicBezTo>
                  <a:cubicBezTo>
                    <a:pt x="144" y="230"/>
                    <a:pt x="169" y="222"/>
                    <a:pt x="195" y="204"/>
                  </a:cubicBezTo>
                  <a:lnTo>
                    <a:pt x="195" y="1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08" name="Freeform 15"/>
            <p:cNvSpPr/>
            <p:nvPr/>
          </p:nvSpPr>
          <p:spPr>
            <a:xfrm>
              <a:off x="1244160" y="6854400"/>
              <a:ext cx="19080" cy="113400"/>
            </a:xfrm>
            <a:custGeom>
              <a:avLst/>
              <a:gdLst/>
              <a:ahLst/>
              <a:rect l="0" t="0" r="r" b="b"/>
              <a:pathLst>
                <a:path w="53" h="315">
                  <a:moveTo>
                    <a:pt x="52" y="26"/>
                  </a:moveTo>
                  <a:cubicBezTo>
                    <a:pt x="52" y="12"/>
                    <a:pt x="40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2"/>
                    <a:pt x="26" y="52"/>
                  </a:cubicBezTo>
                  <a:cubicBezTo>
                    <a:pt x="40" y="52"/>
                    <a:pt x="52" y="41"/>
                    <a:pt x="52" y="26"/>
                  </a:cubicBezTo>
                  <a:moveTo>
                    <a:pt x="47" y="93"/>
                  </a:moveTo>
                  <a:lnTo>
                    <a:pt x="3" y="93"/>
                  </a:lnTo>
                  <a:lnTo>
                    <a:pt x="3" y="314"/>
                  </a:lnTo>
                  <a:lnTo>
                    <a:pt x="47" y="314"/>
                  </a:lnTo>
                  <a:lnTo>
                    <a:pt x="47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09" name="Freeform 16"/>
            <p:cNvSpPr/>
            <p:nvPr/>
          </p:nvSpPr>
          <p:spPr>
            <a:xfrm>
              <a:off x="1281240" y="6846480"/>
              <a:ext cx="72720" cy="120960"/>
            </a:xfrm>
            <a:custGeom>
              <a:avLst/>
              <a:gdLst/>
              <a:ahLst/>
              <a:rect l="0" t="0" r="r" b="b"/>
              <a:pathLst>
                <a:path w="202" h="336">
                  <a:moveTo>
                    <a:pt x="157" y="299"/>
                  </a:moveTo>
                  <a:lnTo>
                    <a:pt x="112" y="299"/>
                  </a:lnTo>
                  <a:cubicBezTo>
                    <a:pt x="62" y="299"/>
                    <a:pt x="45" y="268"/>
                    <a:pt x="45" y="226"/>
                  </a:cubicBezTo>
                  <a:cubicBezTo>
                    <a:pt x="45" y="180"/>
                    <a:pt x="74" y="150"/>
                    <a:pt x="116" y="150"/>
                  </a:cubicBezTo>
                  <a:cubicBezTo>
                    <a:pt x="130" y="150"/>
                    <a:pt x="142" y="152"/>
                    <a:pt x="157" y="158"/>
                  </a:cubicBezTo>
                  <a:lnTo>
                    <a:pt x="157" y="299"/>
                  </a:lnTo>
                  <a:moveTo>
                    <a:pt x="201" y="0"/>
                  </a:moveTo>
                  <a:lnTo>
                    <a:pt x="157" y="0"/>
                  </a:lnTo>
                  <a:lnTo>
                    <a:pt x="157" y="119"/>
                  </a:lnTo>
                  <a:cubicBezTo>
                    <a:pt x="139" y="112"/>
                    <a:pt x="125" y="110"/>
                    <a:pt x="110" y="110"/>
                  </a:cubicBezTo>
                  <a:cubicBezTo>
                    <a:pt x="46" y="110"/>
                    <a:pt x="0" y="155"/>
                    <a:pt x="0" y="220"/>
                  </a:cubicBezTo>
                  <a:cubicBezTo>
                    <a:pt x="0" y="291"/>
                    <a:pt x="41" y="335"/>
                    <a:pt x="107" y="335"/>
                  </a:cubicBezTo>
                  <a:lnTo>
                    <a:pt x="201" y="335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10" name="Freeform 17"/>
            <p:cNvSpPr/>
            <p:nvPr/>
          </p:nvSpPr>
          <p:spPr>
            <a:xfrm>
              <a:off x="1373760" y="6886080"/>
              <a:ext cx="68760" cy="83160"/>
            </a:xfrm>
            <a:custGeom>
              <a:avLst/>
              <a:gdLst/>
              <a:ahLst/>
              <a:rect l="0" t="0" r="r" b="b"/>
              <a:pathLst>
                <a:path w="191" h="231">
                  <a:moveTo>
                    <a:pt x="115" y="181"/>
                  </a:moveTo>
                  <a:cubicBezTo>
                    <a:pt x="103" y="192"/>
                    <a:pt x="89" y="200"/>
                    <a:pt x="76" y="200"/>
                  </a:cubicBezTo>
                  <a:cubicBezTo>
                    <a:pt x="57" y="200"/>
                    <a:pt x="44" y="186"/>
                    <a:pt x="44" y="168"/>
                  </a:cubicBezTo>
                  <a:cubicBezTo>
                    <a:pt x="44" y="142"/>
                    <a:pt x="77" y="129"/>
                    <a:pt x="115" y="116"/>
                  </a:cubicBezTo>
                  <a:lnTo>
                    <a:pt x="115" y="181"/>
                  </a:lnTo>
                  <a:moveTo>
                    <a:pt x="190" y="186"/>
                  </a:moveTo>
                  <a:cubicBezTo>
                    <a:pt x="180" y="194"/>
                    <a:pt x="171" y="198"/>
                    <a:pt x="166" y="198"/>
                  </a:cubicBezTo>
                  <a:cubicBezTo>
                    <a:pt x="161" y="198"/>
                    <a:pt x="158" y="195"/>
                    <a:pt x="158" y="187"/>
                  </a:cubicBezTo>
                  <a:lnTo>
                    <a:pt x="158" y="73"/>
                  </a:lnTo>
                  <a:cubicBezTo>
                    <a:pt x="158" y="23"/>
                    <a:pt x="122" y="0"/>
                    <a:pt x="78" y="0"/>
                  </a:cubicBezTo>
                  <a:cubicBezTo>
                    <a:pt x="46" y="0"/>
                    <a:pt x="22" y="10"/>
                    <a:pt x="4" y="30"/>
                  </a:cubicBezTo>
                  <a:lnTo>
                    <a:pt x="4" y="78"/>
                  </a:lnTo>
                  <a:cubicBezTo>
                    <a:pt x="25" y="53"/>
                    <a:pt x="51" y="42"/>
                    <a:pt x="75" y="42"/>
                  </a:cubicBezTo>
                  <a:cubicBezTo>
                    <a:pt x="101" y="42"/>
                    <a:pt x="115" y="53"/>
                    <a:pt x="115" y="80"/>
                  </a:cubicBezTo>
                  <a:lnTo>
                    <a:pt x="115" y="93"/>
                  </a:lnTo>
                  <a:lnTo>
                    <a:pt x="75" y="106"/>
                  </a:lnTo>
                  <a:cubicBezTo>
                    <a:pt x="40" y="119"/>
                    <a:pt x="0" y="132"/>
                    <a:pt x="0" y="176"/>
                  </a:cubicBezTo>
                  <a:cubicBezTo>
                    <a:pt x="0" y="204"/>
                    <a:pt x="22" y="230"/>
                    <a:pt x="54" y="230"/>
                  </a:cubicBezTo>
                  <a:cubicBezTo>
                    <a:pt x="75" y="230"/>
                    <a:pt x="95" y="223"/>
                    <a:pt x="114" y="207"/>
                  </a:cubicBezTo>
                  <a:cubicBezTo>
                    <a:pt x="118" y="224"/>
                    <a:pt x="128" y="230"/>
                    <a:pt x="148" y="230"/>
                  </a:cubicBezTo>
                  <a:cubicBezTo>
                    <a:pt x="161" y="230"/>
                    <a:pt x="170" y="226"/>
                    <a:pt x="190" y="213"/>
                  </a:cubicBezTo>
                  <a:lnTo>
                    <a:pt x="190" y="1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11" name="Freeform 18"/>
            <p:cNvSpPr/>
            <p:nvPr/>
          </p:nvSpPr>
          <p:spPr>
            <a:xfrm>
              <a:off x="1450080" y="6846480"/>
              <a:ext cx="72720" cy="120960"/>
            </a:xfrm>
            <a:custGeom>
              <a:avLst/>
              <a:gdLst/>
              <a:ahLst/>
              <a:rect l="0" t="0" r="r" b="b"/>
              <a:pathLst>
                <a:path w="202" h="336">
                  <a:moveTo>
                    <a:pt x="157" y="299"/>
                  </a:moveTo>
                  <a:lnTo>
                    <a:pt x="112" y="299"/>
                  </a:lnTo>
                  <a:cubicBezTo>
                    <a:pt x="62" y="299"/>
                    <a:pt x="45" y="268"/>
                    <a:pt x="45" y="226"/>
                  </a:cubicBezTo>
                  <a:cubicBezTo>
                    <a:pt x="45" y="180"/>
                    <a:pt x="74" y="150"/>
                    <a:pt x="116" y="150"/>
                  </a:cubicBezTo>
                  <a:cubicBezTo>
                    <a:pt x="130" y="150"/>
                    <a:pt x="142" y="152"/>
                    <a:pt x="157" y="158"/>
                  </a:cubicBezTo>
                  <a:lnTo>
                    <a:pt x="157" y="299"/>
                  </a:lnTo>
                  <a:moveTo>
                    <a:pt x="201" y="0"/>
                  </a:moveTo>
                  <a:lnTo>
                    <a:pt x="157" y="0"/>
                  </a:lnTo>
                  <a:lnTo>
                    <a:pt x="157" y="119"/>
                  </a:lnTo>
                  <a:cubicBezTo>
                    <a:pt x="139" y="112"/>
                    <a:pt x="125" y="110"/>
                    <a:pt x="110" y="110"/>
                  </a:cubicBezTo>
                  <a:cubicBezTo>
                    <a:pt x="46" y="110"/>
                    <a:pt x="0" y="155"/>
                    <a:pt x="0" y="220"/>
                  </a:cubicBezTo>
                  <a:cubicBezTo>
                    <a:pt x="0" y="291"/>
                    <a:pt x="41" y="335"/>
                    <a:pt x="107" y="335"/>
                  </a:cubicBezTo>
                  <a:lnTo>
                    <a:pt x="201" y="335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12" name="Freeform 19"/>
            <p:cNvSpPr/>
            <p:nvPr/>
          </p:nvSpPr>
          <p:spPr>
            <a:xfrm>
              <a:off x="1172880" y="6886080"/>
              <a:ext cx="54360" cy="83160"/>
            </a:xfrm>
            <a:custGeom>
              <a:avLst/>
              <a:gdLst/>
              <a:ahLst/>
              <a:rect l="0" t="0" r="r" b="b"/>
              <a:pathLst>
                <a:path w="151" h="231">
                  <a:moveTo>
                    <a:pt x="75" y="0"/>
                  </a:moveTo>
                  <a:cubicBezTo>
                    <a:pt x="30" y="0"/>
                    <a:pt x="1" y="23"/>
                    <a:pt x="1" y="61"/>
                  </a:cubicBezTo>
                  <a:cubicBezTo>
                    <a:pt x="1" y="120"/>
                    <a:pt x="105" y="136"/>
                    <a:pt x="105" y="166"/>
                  </a:cubicBezTo>
                  <a:cubicBezTo>
                    <a:pt x="105" y="182"/>
                    <a:pt x="90" y="191"/>
                    <a:pt x="73" y="192"/>
                  </a:cubicBezTo>
                  <a:cubicBezTo>
                    <a:pt x="55" y="192"/>
                    <a:pt x="29" y="182"/>
                    <a:pt x="0" y="163"/>
                  </a:cubicBezTo>
                  <a:lnTo>
                    <a:pt x="0" y="211"/>
                  </a:lnTo>
                  <a:cubicBezTo>
                    <a:pt x="29" y="225"/>
                    <a:pt x="50" y="230"/>
                    <a:pt x="77" y="230"/>
                  </a:cubicBezTo>
                  <a:cubicBezTo>
                    <a:pt x="119" y="230"/>
                    <a:pt x="150" y="204"/>
                    <a:pt x="150" y="165"/>
                  </a:cubicBezTo>
                  <a:cubicBezTo>
                    <a:pt x="150" y="142"/>
                    <a:pt x="137" y="127"/>
                    <a:pt x="100" y="103"/>
                  </a:cubicBezTo>
                  <a:cubicBezTo>
                    <a:pt x="61" y="80"/>
                    <a:pt x="46" y="68"/>
                    <a:pt x="46" y="58"/>
                  </a:cubicBezTo>
                  <a:cubicBezTo>
                    <a:pt x="46" y="47"/>
                    <a:pt x="57" y="39"/>
                    <a:pt x="75" y="39"/>
                  </a:cubicBezTo>
                  <a:cubicBezTo>
                    <a:pt x="91" y="39"/>
                    <a:pt x="115" y="45"/>
                    <a:pt x="139" y="62"/>
                  </a:cubicBezTo>
                  <a:lnTo>
                    <a:pt x="139" y="18"/>
                  </a:lnTo>
                  <a:cubicBezTo>
                    <a:pt x="116" y="6"/>
                    <a:pt x="95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13" name="Freeform 20"/>
            <p:cNvSpPr/>
            <p:nvPr/>
          </p:nvSpPr>
          <p:spPr>
            <a:xfrm>
              <a:off x="1104120" y="6886080"/>
              <a:ext cx="58680" cy="81720"/>
            </a:xfrm>
            <a:custGeom>
              <a:avLst/>
              <a:gdLst/>
              <a:ahLst/>
              <a:rect l="0" t="0" r="r" b="b"/>
              <a:pathLst>
                <a:path w="163" h="227">
                  <a:moveTo>
                    <a:pt x="0" y="226"/>
                  </a:moveTo>
                  <a:lnTo>
                    <a:pt x="44" y="226"/>
                  </a:lnTo>
                  <a:lnTo>
                    <a:pt x="44" y="110"/>
                  </a:lnTo>
                  <a:cubicBezTo>
                    <a:pt x="44" y="72"/>
                    <a:pt x="67" y="42"/>
                    <a:pt x="97" y="42"/>
                  </a:cubicBezTo>
                  <a:cubicBezTo>
                    <a:pt x="108" y="42"/>
                    <a:pt x="125" y="51"/>
                    <a:pt x="138" y="64"/>
                  </a:cubicBezTo>
                  <a:lnTo>
                    <a:pt x="162" y="25"/>
                  </a:lnTo>
                  <a:cubicBezTo>
                    <a:pt x="143" y="9"/>
                    <a:pt x="127" y="0"/>
                    <a:pt x="109" y="0"/>
                  </a:cubicBezTo>
                  <a:cubicBezTo>
                    <a:pt x="88" y="0"/>
                    <a:pt x="67" y="17"/>
                    <a:pt x="45" y="55"/>
                  </a:cubicBezTo>
                  <a:lnTo>
                    <a:pt x="44" y="55"/>
                  </a:lnTo>
                  <a:lnTo>
                    <a:pt x="44" y="4"/>
                  </a:lnTo>
                  <a:lnTo>
                    <a:pt x="0" y="4"/>
                  </a:lnTo>
                  <a:lnTo>
                    <a:pt x="0" y="2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14" name="Freeform 21"/>
            <p:cNvSpPr/>
            <p:nvPr/>
          </p:nvSpPr>
          <p:spPr>
            <a:xfrm>
              <a:off x="929520" y="6887520"/>
              <a:ext cx="76680" cy="81720"/>
            </a:xfrm>
            <a:custGeom>
              <a:avLst/>
              <a:gdLst/>
              <a:ahLst/>
              <a:rect l="0" t="0" r="r" b="b"/>
              <a:pathLst>
                <a:path w="213" h="227">
                  <a:moveTo>
                    <a:pt x="115" y="226"/>
                  </a:moveTo>
                  <a:lnTo>
                    <a:pt x="212" y="0"/>
                  </a:lnTo>
                  <a:lnTo>
                    <a:pt x="165" y="0"/>
                  </a:lnTo>
                  <a:lnTo>
                    <a:pt x="107" y="136"/>
                  </a:lnTo>
                  <a:lnTo>
                    <a:pt x="47" y="0"/>
                  </a:lnTo>
                  <a:lnTo>
                    <a:pt x="0" y="0"/>
                  </a:lnTo>
                  <a:lnTo>
                    <a:pt x="100" y="226"/>
                  </a:lnTo>
                  <a:lnTo>
                    <a:pt x="115" y="2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15" name="Freeform 22"/>
            <p:cNvSpPr/>
            <p:nvPr/>
          </p:nvSpPr>
          <p:spPr>
            <a:xfrm>
              <a:off x="807480" y="6886080"/>
              <a:ext cx="67320" cy="81720"/>
            </a:xfrm>
            <a:custGeom>
              <a:avLst/>
              <a:gdLst/>
              <a:ahLst/>
              <a:rect l="0" t="0" r="r" b="b"/>
              <a:pathLst>
                <a:path w="187" h="227">
                  <a:moveTo>
                    <a:pt x="0" y="4"/>
                  </a:moveTo>
                  <a:lnTo>
                    <a:pt x="0" y="226"/>
                  </a:lnTo>
                  <a:lnTo>
                    <a:pt x="43" y="226"/>
                  </a:lnTo>
                  <a:lnTo>
                    <a:pt x="43" y="67"/>
                  </a:lnTo>
                  <a:cubicBezTo>
                    <a:pt x="64" y="44"/>
                    <a:pt x="79" y="35"/>
                    <a:pt x="99" y="35"/>
                  </a:cubicBezTo>
                  <a:cubicBezTo>
                    <a:pt x="126" y="35"/>
                    <a:pt x="142" y="56"/>
                    <a:pt x="142" y="89"/>
                  </a:cubicBezTo>
                  <a:lnTo>
                    <a:pt x="142" y="226"/>
                  </a:lnTo>
                  <a:lnTo>
                    <a:pt x="186" y="226"/>
                  </a:lnTo>
                  <a:lnTo>
                    <a:pt x="186" y="89"/>
                  </a:lnTo>
                  <a:cubicBezTo>
                    <a:pt x="186" y="29"/>
                    <a:pt x="152" y="0"/>
                    <a:pt x="110" y="0"/>
                  </a:cubicBezTo>
                  <a:cubicBezTo>
                    <a:pt x="86" y="0"/>
                    <a:pt x="62" y="12"/>
                    <a:pt x="45" y="34"/>
                  </a:cubicBezTo>
                  <a:lnTo>
                    <a:pt x="43" y="34"/>
                  </a:lnTo>
                  <a:lnTo>
                    <a:pt x="43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16" name="Freeform 23"/>
            <p:cNvSpPr/>
            <p:nvPr/>
          </p:nvSpPr>
          <p:spPr>
            <a:xfrm>
              <a:off x="678240" y="7038000"/>
              <a:ext cx="93600" cy="121320"/>
            </a:xfrm>
            <a:custGeom>
              <a:avLst/>
              <a:gdLst/>
              <a:ahLst/>
              <a:rect l="0" t="0" r="r" b="b"/>
              <a:pathLst>
                <a:path w="260" h="337">
                  <a:moveTo>
                    <a:pt x="49" y="42"/>
                  </a:moveTo>
                  <a:lnTo>
                    <a:pt x="79" y="42"/>
                  </a:lnTo>
                  <a:cubicBezTo>
                    <a:pt x="126" y="42"/>
                    <a:pt x="144" y="61"/>
                    <a:pt x="146" y="93"/>
                  </a:cubicBezTo>
                  <a:cubicBezTo>
                    <a:pt x="146" y="120"/>
                    <a:pt x="131" y="147"/>
                    <a:pt x="79" y="147"/>
                  </a:cubicBezTo>
                  <a:lnTo>
                    <a:pt x="49" y="147"/>
                  </a:lnTo>
                  <a:lnTo>
                    <a:pt x="49" y="42"/>
                  </a:lnTo>
                  <a:moveTo>
                    <a:pt x="0" y="0"/>
                  </a:moveTo>
                  <a:lnTo>
                    <a:pt x="0" y="336"/>
                  </a:lnTo>
                  <a:lnTo>
                    <a:pt x="49" y="336"/>
                  </a:lnTo>
                  <a:lnTo>
                    <a:pt x="49" y="191"/>
                  </a:lnTo>
                  <a:lnTo>
                    <a:pt x="68" y="191"/>
                  </a:lnTo>
                  <a:cubicBezTo>
                    <a:pt x="93" y="191"/>
                    <a:pt x="114" y="198"/>
                    <a:pt x="158" y="267"/>
                  </a:cubicBezTo>
                  <a:lnTo>
                    <a:pt x="202" y="336"/>
                  </a:lnTo>
                  <a:lnTo>
                    <a:pt x="259" y="336"/>
                  </a:lnTo>
                  <a:cubicBezTo>
                    <a:pt x="237" y="304"/>
                    <a:pt x="228" y="292"/>
                    <a:pt x="214" y="269"/>
                  </a:cubicBezTo>
                  <a:cubicBezTo>
                    <a:pt x="189" y="228"/>
                    <a:pt x="170" y="197"/>
                    <a:pt x="139" y="176"/>
                  </a:cubicBezTo>
                  <a:cubicBezTo>
                    <a:pt x="175" y="162"/>
                    <a:pt x="195" y="133"/>
                    <a:pt x="195" y="94"/>
                  </a:cubicBezTo>
                  <a:cubicBezTo>
                    <a:pt x="195" y="36"/>
                    <a:pt x="153" y="0"/>
                    <a:pt x="8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17" name="Freeform 24"/>
            <p:cNvSpPr/>
            <p:nvPr/>
          </p:nvSpPr>
          <p:spPr>
            <a:xfrm>
              <a:off x="777600" y="7077960"/>
              <a:ext cx="72360" cy="83160"/>
            </a:xfrm>
            <a:custGeom>
              <a:avLst/>
              <a:gdLst/>
              <a:ahLst/>
              <a:rect l="0" t="0" r="r" b="b"/>
              <a:pathLst>
                <a:path w="201" h="231">
                  <a:moveTo>
                    <a:pt x="45" y="93"/>
                  </a:moveTo>
                  <a:cubicBezTo>
                    <a:pt x="51" y="57"/>
                    <a:pt x="71" y="37"/>
                    <a:pt x="105" y="37"/>
                  </a:cubicBezTo>
                  <a:cubicBezTo>
                    <a:pt x="136" y="37"/>
                    <a:pt x="154" y="60"/>
                    <a:pt x="155" y="93"/>
                  </a:cubicBezTo>
                  <a:lnTo>
                    <a:pt x="45" y="93"/>
                  </a:lnTo>
                  <a:moveTo>
                    <a:pt x="195" y="162"/>
                  </a:moveTo>
                  <a:cubicBezTo>
                    <a:pt x="170" y="179"/>
                    <a:pt x="144" y="189"/>
                    <a:pt x="118" y="189"/>
                  </a:cubicBezTo>
                  <a:cubicBezTo>
                    <a:pt x="76" y="189"/>
                    <a:pt x="51" y="165"/>
                    <a:pt x="44" y="121"/>
                  </a:cubicBezTo>
                  <a:lnTo>
                    <a:pt x="200" y="121"/>
                  </a:lnTo>
                  <a:cubicBezTo>
                    <a:pt x="200" y="40"/>
                    <a:pt x="162" y="0"/>
                    <a:pt x="104" y="0"/>
                  </a:cubicBezTo>
                  <a:cubicBezTo>
                    <a:pt x="42" y="0"/>
                    <a:pt x="0" y="45"/>
                    <a:pt x="0" y="112"/>
                  </a:cubicBezTo>
                  <a:cubicBezTo>
                    <a:pt x="0" y="173"/>
                    <a:pt x="39" y="230"/>
                    <a:pt x="107" y="230"/>
                  </a:cubicBezTo>
                  <a:cubicBezTo>
                    <a:pt x="144" y="230"/>
                    <a:pt x="169" y="222"/>
                    <a:pt x="195" y="204"/>
                  </a:cubicBezTo>
                  <a:lnTo>
                    <a:pt x="195" y="1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18" name="Freeform 25"/>
            <p:cNvSpPr/>
            <p:nvPr/>
          </p:nvSpPr>
          <p:spPr>
            <a:xfrm>
              <a:off x="1133280" y="7077960"/>
              <a:ext cx="68760" cy="83160"/>
            </a:xfrm>
            <a:custGeom>
              <a:avLst/>
              <a:gdLst/>
              <a:ahLst/>
              <a:rect l="0" t="0" r="r" b="b"/>
              <a:pathLst>
                <a:path w="191" h="231">
                  <a:moveTo>
                    <a:pt x="115" y="181"/>
                  </a:moveTo>
                  <a:cubicBezTo>
                    <a:pt x="103" y="192"/>
                    <a:pt x="89" y="200"/>
                    <a:pt x="76" y="200"/>
                  </a:cubicBezTo>
                  <a:cubicBezTo>
                    <a:pt x="58" y="200"/>
                    <a:pt x="44" y="186"/>
                    <a:pt x="44" y="168"/>
                  </a:cubicBezTo>
                  <a:cubicBezTo>
                    <a:pt x="44" y="142"/>
                    <a:pt x="77" y="129"/>
                    <a:pt x="115" y="116"/>
                  </a:cubicBezTo>
                  <a:lnTo>
                    <a:pt x="115" y="181"/>
                  </a:lnTo>
                  <a:moveTo>
                    <a:pt x="190" y="186"/>
                  </a:moveTo>
                  <a:cubicBezTo>
                    <a:pt x="180" y="193"/>
                    <a:pt x="171" y="198"/>
                    <a:pt x="166" y="198"/>
                  </a:cubicBezTo>
                  <a:cubicBezTo>
                    <a:pt x="161" y="198"/>
                    <a:pt x="158" y="195"/>
                    <a:pt x="158" y="186"/>
                  </a:cubicBezTo>
                  <a:lnTo>
                    <a:pt x="158" y="73"/>
                  </a:lnTo>
                  <a:cubicBezTo>
                    <a:pt x="158" y="23"/>
                    <a:pt x="122" y="0"/>
                    <a:pt x="78" y="0"/>
                  </a:cubicBezTo>
                  <a:cubicBezTo>
                    <a:pt x="46" y="0"/>
                    <a:pt x="22" y="10"/>
                    <a:pt x="4" y="30"/>
                  </a:cubicBezTo>
                  <a:lnTo>
                    <a:pt x="4" y="78"/>
                  </a:lnTo>
                  <a:cubicBezTo>
                    <a:pt x="25" y="53"/>
                    <a:pt x="51" y="41"/>
                    <a:pt x="75" y="41"/>
                  </a:cubicBezTo>
                  <a:cubicBezTo>
                    <a:pt x="101" y="41"/>
                    <a:pt x="115" y="53"/>
                    <a:pt x="115" y="80"/>
                  </a:cubicBezTo>
                  <a:lnTo>
                    <a:pt x="115" y="91"/>
                  </a:lnTo>
                  <a:lnTo>
                    <a:pt x="75" y="106"/>
                  </a:lnTo>
                  <a:cubicBezTo>
                    <a:pt x="40" y="118"/>
                    <a:pt x="0" y="132"/>
                    <a:pt x="0" y="175"/>
                  </a:cubicBezTo>
                  <a:cubicBezTo>
                    <a:pt x="0" y="204"/>
                    <a:pt x="22" y="230"/>
                    <a:pt x="54" y="230"/>
                  </a:cubicBezTo>
                  <a:cubicBezTo>
                    <a:pt x="75" y="230"/>
                    <a:pt x="95" y="223"/>
                    <a:pt x="114" y="207"/>
                  </a:cubicBezTo>
                  <a:cubicBezTo>
                    <a:pt x="118" y="223"/>
                    <a:pt x="128" y="230"/>
                    <a:pt x="148" y="230"/>
                  </a:cubicBezTo>
                  <a:cubicBezTo>
                    <a:pt x="161" y="230"/>
                    <a:pt x="170" y="226"/>
                    <a:pt x="190" y="213"/>
                  </a:cubicBezTo>
                  <a:lnTo>
                    <a:pt x="190" y="1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19" name="Freeform 26"/>
            <p:cNvSpPr/>
            <p:nvPr/>
          </p:nvSpPr>
          <p:spPr>
            <a:xfrm>
              <a:off x="1347480" y="7036560"/>
              <a:ext cx="109440" cy="124560"/>
            </a:xfrm>
            <a:custGeom>
              <a:avLst/>
              <a:gdLst/>
              <a:ahLst/>
              <a:rect l="0" t="0" r="r" b="b"/>
              <a:pathLst>
                <a:path w="304" h="346">
                  <a:moveTo>
                    <a:pt x="184" y="0"/>
                  </a:moveTo>
                  <a:cubicBezTo>
                    <a:pt x="77" y="0"/>
                    <a:pt x="0" y="75"/>
                    <a:pt x="0" y="177"/>
                  </a:cubicBezTo>
                  <a:cubicBezTo>
                    <a:pt x="0" y="248"/>
                    <a:pt x="55" y="345"/>
                    <a:pt x="181" y="345"/>
                  </a:cubicBezTo>
                  <a:cubicBezTo>
                    <a:pt x="234" y="345"/>
                    <a:pt x="270" y="332"/>
                    <a:pt x="303" y="315"/>
                  </a:cubicBezTo>
                  <a:lnTo>
                    <a:pt x="303" y="262"/>
                  </a:lnTo>
                  <a:cubicBezTo>
                    <a:pt x="265" y="287"/>
                    <a:pt x="224" y="300"/>
                    <a:pt x="185" y="300"/>
                  </a:cubicBezTo>
                  <a:cubicBezTo>
                    <a:pt x="105" y="300"/>
                    <a:pt x="50" y="248"/>
                    <a:pt x="50" y="173"/>
                  </a:cubicBezTo>
                  <a:cubicBezTo>
                    <a:pt x="50" y="99"/>
                    <a:pt x="107" y="44"/>
                    <a:pt x="183" y="44"/>
                  </a:cubicBezTo>
                  <a:cubicBezTo>
                    <a:pt x="223" y="44"/>
                    <a:pt x="258" y="55"/>
                    <a:pt x="300" y="79"/>
                  </a:cubicBezTo>
                  <a:lnTo>
                    <a:pt x="300" y="28"/>
                  </a:lnTo>
                  <a:cubicBezTo>
                    <a:pt x="254" y="9"/>
                    <a:pt x="218" y="0"/>
                    <a:pt x="1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20" name="Freeform 27"/>
            <p:cNvSpPr/>
            <p:nvPr/>
          </p:nvSpPr>
          <p:spPr>
            <a:xfrm>
              <a:off x="1623960" y="7038000"/>
              <a:ext cx="16200" cy="121320"/>
            </a:xfrm>
            <a:custGeom>
              <a:avLst/>
              <a:gdLst/>
              <a:ahLst/>
              <a:rect l="0" t="0" r="r" b="b"/>
              <a:pathLst>
                <a:path w="45" h="337">
                  <a:moveTo>
                    <a:pt x="0" y="0"/>
                  </a:moveTo>
                  <a:lnTo>
                    <a:pt x="0" y="336"/>
                  </a:lnTo>
                  <a:lnTo>
                    <a:pt x="44" y="336"/>
                  </a:lnTo>
                  <a:lnTo>
                    <a:pt x="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21" name="Freeform 28"/>
            <p:cNvSpPr/>
            <p:nvPr/>
          </p:nvSpPr>
          <p:spPr>
            <a:xfrm>
              <a:off x="1652400" y="7077960"/>
              <a:ext cx="85320" cy="83160"/>
            </a:xfrm>
            <a:custGeom>
              <a:avLst/>
              <a:gdLst/>
              <a:ahLst/>
              <a:rect l="0" t="0" r="r" b="b"/>
              <a:pathLst>
                <a:path w="237" h="231">
                  <a:moveTo>
                    <a:pt x="116" y="40"/>
                  </a:moveTo>
                  <a:cubicBezTo>
                    <a:pt x="160" y="40"/>
                    <a:pt x="192" y="71"/>
                    <a:pt x="192" y="114"/>
                  </a:cubicBezTo>
                  <a:cubicBezTo>
                    <a:pt x="192" y="161"/>
                    <a:pt x="162" y="191"/>
                    <a:pt x="116" y="191"/>
                  </a:cubicBezTo>
                  <a:cubicBezTo>
                    <a:pt x="74" y="191"/>
                    <a:pt x="45" y="160"/>
                    <a:pt x="45" y="112"/>
                  </a:cubicBezTo>
                  <a:cubicBezTo>
                    <a:pt x="45" y="71"/>
                    <a:pt x="75" y="40"/>
                    <a:pt x="116" y="40"/>
                  </a:cubicBezTo>
                  <a:moveTo>
                    <a:pt x="117" y="0"/>
                  </a:moveTo>
                  <a:cubicBezTo>
                    <a:pt x="51" y="0"/>
                    <a:pt x="0" y="50"/>
                    <a:pt x="0" y="112"/>
                  </a:cubicBezTo>
                  <a:cubicBezTo>
                    <a:pt x="0" y="181"/>
                    <a:pt x="49" y="230"/>
                    <a:pt x="117" y="230"/>
                  </a:cubicBezTo>
                  <a:cubicBezTo>
                    <a:pt x="187" y="230"/>
                    <a:pt x="236" y="183"/>
                    <a:pt x="236" y="112"/>
                  </a:cubicBezTo>
                  <a:cubicBezTo>
                    <a:pt x="236" y="47"/>
                    <a:pt x="186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22" name="Freeform 29"/>
            <p:cNvSpPr/>
            <p:nvPr/>
          </p:nvSpPr>
          <p:spPr>
            <a:xfrm>
              <a:off x="1746000" y="7077960"/>
              <a:ext cx="54360" cy="83160"/>
            </a:xfrm>
            <a:custGeom>
              <a:avLst/>
              <a:gdLst/>
              <a:ahLst/>
              <a:rect l="0" t="0" r="r" b="b"/>
              <a:pathLst>
                <a:path w="151" h="231">
                  <a:moveTo>
                    <a:pt x="75" y="0"/>
                  </a:moveTo>
                  <a:cubicBezTo>
                    <a:pt x="30" y="0"/>
                    <a:pt x="1" y="23"/>
                    <a:pt x="1" y="61"/>
                  </a:cubicBezTo>
                  <a:cubicBezTo>
                    <a:pt x="1" y="119"/>
                    <a:pt x="105" y="136"/>
                    <a:pt x="105" y="166"/>
                  </a:cubicBezTo>
                  <a:cubicBezTo>
                    <a:pt x="105" y="182"/>
                    <a:pt x="90" y="191"/>
                    <a:pt x="73" y="192"/>
                  </a:cubicBezTo>
                  <a:cubicBezTo>
                    <a:pt x="55" y="192"/>
                    <a:pt x="29" y="182"/>
                    <a:pt x="0" y="162"/>
                  </a:cubicBezTo>
                  <a:lnTo>
                    <a:pt x="0" y="209"/>
                  </a:lnTo>
                  <a:cubicBezTo>
                    <a:pt x="29" y="225"/>
                    <a:pt x="50" y="230"/>
                    <a:pt x="77" y="230"/>
                  </a:cubicBezTo>
                  <a:cubicBezTo>
                    <a:pt x="119" y="230"/>
                    <a:pt x="150" y="204"/>
                    <a:pt x="150" y="165"/>
                  </a:cubicBezTo>
                  <a:cubicBezTo>
                    <a:pt x="150" y="142"/>
                    <a:pt x="137" y="127"/>
                    <a:pt x="100" y="103"/>
                  </a:cubicBezTo>
                  <a:cubicBezTo>
                    <a:pt x="62" y="80"/>
                    <a:pt x="46" y="68"/>
                    <a:pt x="46" y="58"/>
                  </a:cubicBezTo>
                  <a:cubicBezTo>
                    <a:pt x="46" y="46"/>
                    <a:pt x="58" y="39"/>
                    <a:pt x="75" y="39"/>
                  </a:cubicBezTo>
                  <a:cubicBezTo>
                    <a:pt x="91" y="39"/>
                    <a:pt x="115" y="45"/>
                    <a:pt x="140" y="62"/>
                  </a:cubicBezTo>
                  <a:lnTo>
                    <a:pt x="140" y="18"/>
                  </a:lnTo>
                  <a:cubicBezTo>
                    <a:pt x="116" y="6"/>
                    <a:pt x="96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23" name="Freeform 30"/>
            <p:cNvSpPr/>
            <p:nvPr/>
          </p:nvSpPr>
          <p:spPr>
            <a:xfrm>
              <a:off x="855720" y="7079400"/>
              <a:ext cx="78120" cy="120600"/>
            </a:xfrm>
            <a:custGeom>
              <a:avLst/>
              <a:gdLst/>
              <a:ahLst/>
              <a:rect l="0" t="0" r="r" b="b"/>
              <a:pathLst>
                <a:path w="217" h="335">
                  <a:moveTo>
                    <a:pt x="166" y="0"/>
                  </a:moveTo>
                  <a:lnTo>
                    <a:pt x="109" y="125"/>
                  </a:lnTo>
                  <a:lnTo>
                    <a:pt x="50" y="0"/>
                  </a:lnTo>
                  <a:lnTo>
                    <a:pt x="0" y="0"/>
                  </a:lnTo>
                  <a:lnTo>
                    <a:pt x="86" y="174"/>
                  </a:lnTo>
                  <a:lnTo>
                    <a:pt x="10" y="334"/>
                  </a:lnTo>
                  <a:lnTo>
                    <a:pt x="60" y="334"/>
                  </a:lnTo>
                  <a:lnTo>
                    <a:pt x="216" y="0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24" name="Freeform 31"/>
            <p:cNvSpPr/>
            <p:nvPr/>
          </p:nvSpPr>
          <p:spPr>
            <a:xfrm>
              <a:off x="975960" y="7038000"/>
              <a:ext cx="42120" cy="162000"/>
            </a:xfrm>
            <a:custGeom>
              <a:avLst/>
              <a:gdLst/>
              <a:ahLst/>
              <a:rect l="0" t="0" r="r" b="b"/>
              <a:pathLst>
                <a:path w="117" h="450">
                  <a:moveTo>
                    <a:pt x="68" y="0"/>
                  </a:moveTo>
                  <a:lnTo>
                    <a:pt x="68" y="326"/>
                  </a:lnTo>
                  <a:cubicBezTo>
                    <a:pt x="68" y="378"/>
                    <a:pt x="64" y="403"/>
                    <a:pt x="12" y="403"/>
                  </a:cubicBezTo>
                  <a:lnTo>
                    <a:pt x="0" y="403"/>
                  </a:lnTo>
                  <a:lnTo>
                    <a:pt x="9" y="448"/>
                  </a:lnTo>
                  <a:cubicBezTo>
                    <a:pt x="14" y="449"/>
                    <a:pt x="18" y="449"/>
                    <a:pt x="24" y="449"/>
                  </a:cubicBezTo>
                  <a:cubicBezTo>
                    <a:pt x="91" y="449"/>
                    <a:pt x="116" y="402"/>
                    <a:pt x="116" y="340"/>
                  </a:cubicBezTo>
                  <a:lnTo>
                    <a:pt x="116" y="0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25" name="Freeform 32"/>
            <p:cNvSpPr/>
            <p:nvPr/>
          </p:nvSpPr>
          <p:spPr>
            <a:xfrm>
              <a:off x="1045080" y="7079400"/>
              <a:ext cx="66960" cy="81720"/>
            </a:xfrm>
            <a:custGeom>
              <a:avLst/>
              <a:gdLst/>
              <a:ahLst/>
              <a:rect l="0" t="0" r="r" b="b"/>
              <a:pathLst>
                <a:path w="186" h="227">
                  <a:moveTo>
                    <a:pt x="185" y="220"/>
                  </a:moveTo>
                  <a:lnTo>
                    <a:pt x="185" y="0"/>
                  </a:lnTo>
                  <a:lnTo>
                    <a:pt x="141" y="0"/>
                  </a:lnTo>
                  <a:lnTo>
                    <a:pt x="141" y="158"/>
                  </a:lnTo>
                  <a:cubicBezTo>
                    <a:pt x="128" y="179"/>
                    <a:pt x="109" y="189"/>
                    <a:pt x="89" y="189"/>
                  </a:cubicBezTo>
                  <a:cubicBezTo>
                    <a:pt x="60" y="189"/>
                    <a:pt x="43" y="171"/>
                    <a:pt x="43" y="140"/>
                  </a:cubicBezTo>
                  <a:lnTo>
                    <a:pt x="43" y="0"/>
                  </a:lnTo>
                  <a:lnTo>
                    <a:pt x="0" y="0"/>
                  </a:lnTo>
                  <a:lnTo>
                    <a:pt x="0" y="138"/>
                  </a:lnTo>
                  <a:cubicBezTo>
                    <a:pt x="0" y="193"/>
                    <a:pt x="31" y="226"/>
                    <a:pt x="76" y="226"/>
                  </a:cubicBezTo>
                  <a:cubicBezTo>
                    <a:pt x="98" y="226"/>
                    <a:pt x="123" y="213"/>
                    <a:pt x="141" y="193"/>
                  </a:cubicBezTo>
                  <a:lnTo>
                    <a:pt x="141" y="220"/>
                  </a:lnTo>
                  <a:lnTo>
                    <a:pt x="185" y="2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26" name="Freeform 33"/>
            <p:cNvSpPr/>
            <p:nvPr/>
          </p:nvSpPr>
          <p:spPr>
            <a:xfrm>
              <a:off x="1216440" y="7077960"/>
              <a:ext cx="67320" cy="81720"/>
            </a:xfrm>
            <a:custGeom>
              <a:avLst/>
              <a:gdLst/>
              <a:ahLst/>
              <a:rect l="0" t="0" r="r" b="b"/>
              <a:pathLst>
                <a:path w="187" h="227">
                  <a:moveTo>
                    <a:pt x="0" y="4"/>
                  </a:moveTo>
                  <a:lnTo>
                    <a:pt x="0" y="226"/>
                  </a:lnTo>
                  <a:lnTo>
                    <a:pt x="44" y="226"/>
                  </a:lnTo>
                  <a:lnTo>
                    <a:pt x="44" y="67"/>
                  </a:lnTo>
                  <a:cubicBezTo>
                    <a:pt x="65" y="44"/>
                    <a:pt x="79" y="35"/>
                    <a:pt x="99" y="35"/>
                  </a:cubicBezTo>
                  <a:cubicBezTo>
                    <a:pt x="126" y="35"/>
                    <a:pt x="142" y="56"/>
                    <a:pt x="142" y="88"/>
                  </a:cubicBezTo>
                  <a:lnTo>
                    <a:pt x="142" y="226"/>
                  </a:lnTo>
                  <a:lnTo>
                    <a:pt x="186" y="226"/>
                  </a:lnTo>
                  <a:lnTo>
                    <a:pt x="186" y="89"/>
                  </a:lnTo>
                  <a:cubicBezTo>
                    <a:pt x="186" y="29"/>
                    <a:pt x="153" y="0"/>
                    <a:pt x="111" y="0"/>
                  </a:cubicBezTo>
                  <a:cubicBezTo>
                    <a:pt x="86" y="0"/>
                    <a:pt x="62" y="12"/>
                    <a:pt x="45" y="33"/>
                  </a:cubicBezTo>
                  <a:lnTo>
                    <a:pt x="44" y="33"/>
                  </a:lnTo>
                  <a:lnTo>
                    <a:pt x="44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27" name="Freeform 34"/>
            <p:cNvSpPr/>
            <p:nvPr/>
          </p:nvSpPr>
          <p:spPr>
            <a:xfrm>
              <a:off x="1470960" y="7077960"/>
              <a:ext cx="68760" cy="83160"/>
            </a:xfrm>
            <a:custGeom>
              <a:avLst/>
              <a:gdLst/>
              <a:ahLst/>
              <a:rect l="0" t="0" r="r" b="b"/>
              <a:pathLst>
                <a:path w="191" h="231">
                  <a:moveTo>
                    <a:pt x="115" y="181"/>
                  </a:moveTo>
                  <a:cubicBezTo>
                    <a:pt x="103" y="192"/>
                    <a:pt x="89" y="200"/>
                    <a:pt x="76" y="200"/>
                  </a:cubicBezTo>
                  <a:cubicBezTo>
                    <a:pt x="58" y="200"/>
                    <a:pt x="44" y="186"/>
                    <a:pt x="44" y="168"/>
                  </a:cubicBezTo>
                  <a:cubicBezTo>
                    <a:pt x="44" y="142"/>
                    <a:pt x="77" y="129"/>
                    <a:pt x="115" y="116"/>
                  </a:cubicBezTo>
                  <a:lnTo>
                    <a:pt x="115" y="181"/>
                  </a:lnTo>
                  <a:moveTo>
                    <a:pt x="190" y="186"/>
                  </a:moveTo>
                  <a:cubicBezTo>
                    <a:pt x="180" y="193"/>
                    <a:pt x="171" y="198"/>
                    <a:pt x="166" y="198"/>
                  </a:cubicBezTo>
                  <a:cubicBezTo>
                    <a:pt x="161" y="198"/>
                    <a:pt x="158" y="195"/>
                    <a:pt x="158" y="186"/>
                  </a:cubicBezTo>
                  <a:lnTo>
                    <a:pt x="158" y="73"/>
                  </a:lnTo>
                  <a:cubicBezTo>
                    <a:pt x="158" y="23"/>
                    <a:pt x="122" y="0"/>
                    <a:pt x="78" y="0"/>
                  </a:cubicBezTo>
                  <a:cubicBezTo>
                    <a:pt x="46" y="0"/>
                    <a:pt x="22" y="10"/>
                    <a:pt x="4" y="30"/>
                  </a:cubicBezTo>
                  <a:lnTo>
                    <a:pt x="4" y="78"/>
                  </a:lnTo>
                  <a:cubicBezTo>
                    <a:pt x="25" y="53"/>
                    <a:pt x="51" y="41"/>
                    <a:pt x="75" y="41"/>
                  </a:cubicBezTo>
                  <a:cubicBezTo>
                    <a:pt x="101" y="41"/>
                    <a:pt x="115" y="53"/>
                    <a:pt x="115" y="80"/>
                  </a:cubicBezTo>
                  <a:lnTo>
                    <a:pt x="115" y="91"/>
                  </a:lnTo>
                  <a:lnTo>
                    <a:pt x="76" y="106"/>
                  </a:lnTo>
                  <a:cubicBezTo>
                    <a:pt x="40" y="118"/>
                    <a:pt x="0" y="132"/>
                    <a:pt x="0" y="175"/>
                  </a:cubicBezTo>
                  <a:cubicBezTo>
                    <a:pt x="0" y="204"/>
                    <a:pt x="22" y="230"/>
                    <a:pt x="54" y="230"/>
                  </a:cubicBezTo>
                  <a:cubicBezTo>
                    <a:pt x="75" y="230"/>
                    <a:pt x="95" y="223"/>
                    <a:pt x="114" y="207"/>
                  </a:cubicBezTo>
                  <a:cubicBezTo>
                    <a:pt x="118" y="223"/>
                    <a:pt x="128" y="230"/>
                    <a:pt x="148" y="230"/>
                  </a:cubicBezTo>
                  <a:cubicBezTo>
                    <a:pt x="161" y="230"/>
                    <a:pt x="170" y="226"/>
                    <a:pt x="190" y="213"/>
                  </a:cubicBezTo>
                  <a:lnTo>
                    <a:pt x="190" y="1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28" name="Freeform 35"/>
            <p:cNvSpPr/>
            <p:nvPr/>
          </p:nvSpPr>
          <p:spPr>
            <a:xfrm>
              <a:off x="1554840" y="7077960"/>
              <a:ext cx="58680" cy="81720"/>
            </a:xfrm>
            <a:custGeom>
              <a:avLst/>
              <a:gdLst/>
              <a:ahLst/>
              <a:rect l="0" t="0" r="r" b="b"/>
              <a:pathLst>
                <a:path w="163" h="227">
                  <a:moveTo>
                    <a:pt x="0" y="226"/>
                  </a:moveTo>
                  <a:lnTo>
                    <a:pt x="44" y="226"/>
                  </a:lnTo>
                  <a:lnTo>
                    <a:pt x="44" y="110"/>
                  </a:lnTo>
                  <a:cubicBezTo>
                    <a:pt x="44" y="72"/>
                    <a:pt x="67" y="42"/>
                    <a:pt x="98" y="42"/>
                  </a:cubicBezTo>
                  <a:cubicBezTo>
                    <a:pt x="108" y="42"/>
                    <a:pt x="126" y="51"/>
                    <a:pt x="139" y="64"/>
                  </a:cubicBezTo>
                  <a:lnTo>
                    <a:pt x="162" y="25"/>
                  </a:lnTo>
                  <a:cubicBezTo>
                    <a:pt x="143" y="9"/>
                    <a:pt x="127" y="0"/>
                    <a:pt x="109" y="0"/>
                  </a:cubicBezTo>
                  <a:cubicBezTo>
                    <a:pt x="88" y="0"/>
                    <a:pt x="67" y="17"/>
                    <a:pt x="45" y="55"/>
                  </a:cubicBezTo>
                  <a:lnTo>
                    <a:pt x="44" y="55"/>
                  </a:lnTo>
                  <a:lnTo>
                    <a:pt x="44" y="4"/>
                  </a:lnTo>
                  <a:lnTo>
                    <a:pt x="0" y="4"/>
                  </a:lnTo>
                  <a:lnTo>
                    <a:pt x="0" y="2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429" name="Group 36"/>
          <p:cNvGrpSpPr/>
          <p:nvPr/>
        </p:nvGrpSpPr>
        <p:grpSpPr>
          <a:xfrm>
            <a:off x="937080" y="575640"/>
            <a:ext cx="1581480" cy="953640"/>
            <a:chOff x="937080" y="575640"/>
            <a:chExt cx="1581480" cy="953640"/>
          </a:xfrm>
        </p:grpSpPr>
        <p:sp>
          <p:nvSpPr>
            <p:cNvPr id="430" name="Freeform 37"/>
            <p:cNvSpPr/>
            <p:nvPr/>
          </p:nvSpPr>
          <p:spPr>
            <a:xfrm>
              <a:off x="937080" y="873360"/>
              <a:ext cx="300600" cy="387000"/>
            </a:xfrm>
            <a:custGeom>
              <a:avLst/>
              <a:gdLst/>
              <a:ahLst/>
              <a:rect l="0" t="0" r="r" b="b"/>
              <a:pathLst>
                <a:path w="835" h="1075">
                  <a:moveTo>
                    <a:pt x="834" y="814"/>
                  </a:moveTo>
                  <a:lnTo>
                    <a:pt x="834" y="1016"/>
                  </a:lnTo>
                  <a:cubicBezTo>
                    <a:pt x="730" y="1054"/>
                    <a:pt x="632" y="1074"/>
                    <a:pt x="531" y="1074"/>
                  </a:cubicBezTo>
                  <a:cubicBezTo>
                    <a:pt x="371" y="1074"/>
                    <a:pt x="241" y="1026"/>
                    <a:pt x="144" y="931"/>
                  </a:cubicBezTo>
                  <a:cubicBezTo>
                    <a:pt x="50" y="834"/>
                    <a:pt x="0" y="704"/>
                    <a:pt x="0" y="543"/>
                  </a:cubicBezTo>
                  <a:cubicBezTo>
                    <a:pt x="0" y="381"/>
                    <a:pt x="47" y="251"/>
                    <a:pt x="141" y="149"/>
                  </a:cubicBezTo>
                  <a:cubicBezTo>
                    <a:pt x="234" y="50"/>
                    <a:pt x="357" y="0"/>
                    <a:pt x="510" y="0"/>
                  </a:cubicBezTo>
                  <a:cubicBezTo>
                    <a:pt x="566" y="0"/>
                    <a:pt x="612" y="6"/>
                    <a:pt x="655" y="14"/>
                  </a:cubicBezTo>
                  <a:cubicBezTo>
                    <a:pt x="698" y="26"/>
                    <a:pt x="750" y="45"/>
                    <a:pt x="811" y="71"/>
                  </a:cubicBezTo>
                  <a:lnTo>
                    <a:pt x="811" y="291"/>
                  </a:lnTo>
                  <a:cubicBezTo>
                    <a:pt x="709" y="225"/>
                    <a:pt x="612" y="192"/>
                    <a:pt x="523" y="192"/>
                  </a:cubicBezTo>
                  <a:cubicBezTo>
                    <a:pt x="430" y="192"/>
                    <a:pt x="355" y="225"/>
                    <a:pt x="295" y="289"/>
                  </a:cubicBezTo>
                  <a:cubicBezTo>
                    <a:pt x="236" y="353"/>
                    <a:pt x="207" y="438"/>
                    <a:pt x="207" y="537"/>
                  </a:cubicBezTo>
                  <a:cubicBezTo>
                    <a:pt x="207" y="644"/>
                    <a:pt x="239" y="728"/>
                    <a:pt x="305" y="789"/>
                  </a:cubicBezTo>
                  <a:cubicBezTo>
                    <a:pt x="369" y="851"/>
                    <a:pt x="453" y="882"/>
                    <a:pt x="562" y="882"/>
                  </a:cubicBezTo>
                  <a:cubicBezTo>
                    <a:pt x="640" y="882"/>
                    <a:pt x="733" y="861"/>
                    <a:pt x="834" y="8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31" name="Freeform 38"/>
            <p:cNvSpPr/>
            <p:nvPr/>
          </p:nvSpPr>
          <p:spPr>
            <a:xfrm>
              <a:off x="1299960" y="880200"/>
              <a:ext cx="398160" cy="379800"/>
            </a:xfrm>
            <a:custGeom>
              <a:avLst/>
              <a:gdLst/>
              <a:ahLst/>
              <a:rect l="0" t="0" r="r" b="b"/>
              <a:pathLst>
                <a:path w="1106" h="1055">
                  <a:moveTo>
                    <a:pt x="543" y="184"/>
                  </a:moveTo>
                  <a:cubicBezTo>
                    <a:pt x="444" y="184"/>
                    <a:pt x="364" y="215"/>
                    <a:pt x="302" y="281"/>
                  </a:cubicBezTo>
                  <a:cubicBezTo>
                    <a:pt x="238" y="345"/>
                    <a:pt x="205" y="428"/>
                    <a:pt x="205" y="527"/>
                  </a:cubicBezTo>
                  <a:cubicBezTo>
                    <a:pt x="205" y="626"/>
                    <a:pt x="238" y="707"/>
                    <a:pt x="305" y="771"/>
                  </a:cubicBezTo>
                  <a:cubicBezTo>
                    <a:pt x="368" y="832"/>
                    <a:pt x="452" y="863"/>
                    <a:pt x="553" y="863"/>
                  </a:cubicBezTo>
                  <a:cubicBezTo>
                    <a:pt x="651" y="863"/>
                    <a:pt x="735" y="832"/>
                    <a:pt x="799" y="768"/>
                  </a:cubicBezTo>
                  <a:cubicBezTo>
                    <a:pt x="863" y="704"/>
                    <a:pt x="896" y="624"/>
                    <a:pt x="896" y="525"/>
                  </a:cubicBezTo>
                  <a:cubicBezTo>
                    <a:pt x="896" y="428"/>
                    <a:pt x="862" y="345"/>
                    <a:pt x="796" y="281"/>
                  </a:cubicBezTo>
                  <a:cubicBezTo>
                    <a:pt x="728" y="215"/>
                    <a:pt x="645" y="184"/>
                    <a:pt x="543" y="184"/>
                  </a:cubicBezTo>
                  <a:moveTo>
                    <a:pt x="556" y="0"/>
                  </a:moveTo>
                  <a:cubicBezTo>
                    <a:pt x="712" y="0"/>
                    <a:pt x="844" y="50"/>
                    <a:pt x="948" y="151"/>
                  </a:cubicBezTo>
                  <a:cubicBezTo>
                    <a:pt x="1052" y="254"/>
                    <a:pt x="1105" y="380"/>
                    <a:pt x="1105" y="534"/>
                  </a:cubicBezTo>
                  <a:cubicBezTo>
                    <a:pt x="1105" y="683"/>
                    <a:pt x="1052" y="808"/>
                    <a:pt x="946" y="908"/>
                  </a:cubicBezTo>
                  <a:cubicBezTo>
                    <a:pt x="839" y="1006"/>
                    <a:pt x="707" y="1054"/>
                    <a:pt x="546" y="1054"/>
                  </a:cubicBezTo>
                  <a:cubicBezTo>
                    <a:pt x="389" y="1054"/>
                    <a:pt x="259" y="1004"/>
                    <a:pt x="155" y="906"/>
                  </a:cubicBezTo>
                  <a:cubicBezTo>
                    <a:pt x="52" y="804"/>
                    <a:pt x="0" y="678"/>
                    <a:pt x="0" y="529"/>
                  </a:cubicBezTo>
                  <a:cubicBezTo>
                    <a:pt x="0" y="378"/>
                    <a:pt x="52" y="250"/>
                    <a:pt x="158" y="151"/>
                  </a:cubicBezTo>
                  <a:cubicBezTo>
                    <a:pt x="265" y="50"/>
                    <a:pt x="395" y="0"/>
                    <a:pt x="5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32" name="Freeform 39"/>
            <p:cNvSpPr/>
            <p:nvPr/>
          </p:nvSpPr>
          <p:spPr>
            <a:xfrm>
              <a:off x="1762920" y="687600"/>
              <a:ext cx="338760" cy="566640"/>
            </a:xfrm>
            <a:custGeom>
              <a:avLst/>
              <a:gdLst/>
              <a:ahLst/>
              <a:rect l="0" t="0" r="r" b="b"/>
              <a:pathLst>
                <a:path w="941" h="1574">
                  <a:moveTo>
                    <a:pt x="735" y="1394"/>
                  </a:moveTo>
                  <a:lnTo>
                    <a:pt x="735" y="740"/>
                  </a:lnTo>
                  <a:cubicBezTo>
                    <a:pt x="671" y="708"/>
                    <a:pt x="607" y="690"/>
                    <a:pt x="541" y="690"/>
                  </a:cubicBezTo>
                  <a:cubicBezTo>
                    <a:pt x="440" y="690"/>
                    <a:pt x="357" y="724"/>
                    <a:pt x="298" y="791"/>
                  </a:cubicBezTo>
                  <a:cubicBezTo>
                    <a:pt x="236" y="858"/>
                    <a:pt x="205" y="948"/>
                    <a:pt x="205" y="1062"/>
                  </a:cubicBezTo>
                  <a:cubicBezTo>
                    <a:pt x="205" y="1169"/>
                    <a:pt x="234" y="1250"/>
                    <a:pt x="286" y="1307"/>
                  </a:cubicBezTo>
                  <a:cubicBezTo>
                    <a:pt x="316" y="1343"/>
                    <a:pt x="349" y="1366"/>
                    <a:pt x="386" y="1378"/>
                  </a:cubicBezTo>
                  <a:cubicBezTo>
                    <a:pt x="421" y="1390"/>
                    <a:pt x="485" y="1394"/>
                    <a:pt x="577" y="1394"/>
                  </a:cubicBezTo>
                  <a:lnTo>
                    <a:pt x="735" y="1394"/>
                  </a:lnTo>
                  <a:moveTo>
                    <a:pt x="735" y="0"/>
                  </a:moveTo>
                  <a:lnTo>
                    <a:pt x="940" y="0"/>
                  </a:lnTo>
                  <a:lnTo>
                    <a:pt x="940" y="1573"/>
                  </a:lnTo>
                  <a:lnTo>
                    <a:pt x="504" y="1573"/>
                  </a:lnTo>
                  <a:cubicBezTo>
                    <a:pt x="349" y="1573"/>
                    <a:pt x="227" y="1522"/>
                    <a:pt x="137" y="1426"/>
                  </a:cubicBezTo>
                  <a:cubicBezTo>
                    <a:pt x="45" y="1328"/>
                    <a:pt x="0" y="1198"/>
                    <a:pt x="0" y="1036"/>
                  </a:cubicBezTo>
                  <a:cubicBezTo>
                    <a:pt x="0" y="884"/>
                    <a:pt x="47" y="760"/>
                    <a:pt x="144" y="659"/>
                  </a:cubicBezTo>
                  <a:cubicBezTo>
                    <a:pt x="239" y="563"/>
                    <a:pt x="362" y="514"/>
                    <a:pt x="510" y="514"/>
                  </a:cubicBezTo>
                  <a:cubicBezTo>
                    <a:pt x="580" y="514"/>
                    <a:pt x="653" y="528"/>
                    <a:pt x="735" y="556"/>
                  </a:cubicBezTo>
                  <a:lnTo>
                    <a:pt x="7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33" name="Freeform 40"/>
            <p:cNvSpPr/>
            <p:nvPr/>
          </p:nvSpPr>
          <p:spPr>
            <a:xfrm>
              <a:off x="2182320" y="873360"/>
              <a:ext cx="336600" cy="385920"/>
            </a:xfrm>
            <a:custGeom>
              <a:avLst/>
              <a:gdLst/>
              <a:ahLst/>
              <a:rect l="0" t="0" r="r" b="b"/>
              <a:pathLst>
                <a:path w="935" h="1072">
                  <a:moveTo>
                    <a:pt x="211" y="433"/>
                  </a:moveTo>
                  <a:lnTo>
                    <a:pt x="731" y="433"/>
                  </a:lnTo>
                  <a:cubicBezTo>
                    <a:pt x="725" y="353"/>
                    <a:pt x="700" y="289"/>
                    <a:pt x="658" y="244"/>
                  </a:cubicBezTo>
                  <a:cubicBezTo>
                    <a:pt x="613" y="202"/>
                    <a:pt x="556" y="177"/>
                    <a:pt x="483" y="177"/>
                  </a:cubicBezTo>
                  <a:cubicBezTo>
                    <a:pt x="409" y="177"/>
                    <a:pt x="347" y="202"/>
                    <a:pt x="301" y="244"/>
                  </a:cubicBezTo>
                  <a:cubicBezTo>
                    <a:pt x="254" y="289"/>
                    <a:pt x="223" y="353"/>
                    <a:pt x="211" y="433"/>
                  </a:cubicBezTo>
                  <a:moveTo>
                    <a:pt x="934" y="556"/>
                  </a:moveTo>
                  <a:lnTo>
                    <a:pt x="206" y="556"/>
                  </a:lnTo>
                  <a:cubicBezTo>
                    <a:pt x="211" y="655"/>
                    <a:pt x="244" y="733"/>
                    <a:pt x="305" y="791"/>
                  </a:cubicBezTo>
                  <a:cubicBezTo>
                    <a:pt x="367" y="851"/>
                    <a:pt x="445" y="880"/>
                    <a:pt x="541" y="880"/>
                  </a:cubicBezTo>
                  <a:cubicBezTo>
                    <a:pt x="676" y="880"/>
                    <a:pt x="801" y="840"/>
                    <a:pt x="915" y="754"/>
                  </a:cubicBezTo>
                  <a:lnTo>
                    <a:pt x="915" y="956"/>
                  </a:lnTo>
                  <a:cubicBezTo>
                    <a:pt x="852" y="998"/>
                    <a:pt x="789" y="1026"/>
                    <a:pt x="729" y="1045"/>
                  </a:cubicBezTo>
                  <a:cubicBezTo>
                    <a:pt x="667" y="1064"/>
                    <a:pt x="594" y="1071"/>
                    <a:pt x="508" y="1071"/>
                  </a:cubicBezTo>
                  <a:cubicBezTo>
                    <a:pt x="396" y="1071"/>
                    <a:pt x="303" y="1047"/>
                    <a:pt x="231" y="1000"/>
                  </a:cubicBezTo>
                  <a:cubicBezTo>
                    <a:pt x="163" y="952"/>
                    <a:pt x="107" y="892"/>
                    <a:pt x="64" y="811"/>
                  </a:cubicBezTo>
                  <a:cubicBezTo>
                    <a:pt x="21" y="731"/>
                    <a:pt x="0" y="638"/>
                    <a:pt x="0" y="531"/>
                  </a:cubicBezTo>
                  <a:cubicBezTo>
                    <a:pt x="0" y="376"/>
                    <a:pt x="45" y="246"/>
                    <a:pt x="133" y="147"/>
                  </a:cubicBezTo>
                  <a:cubicBezTo>
                    <a:pt x="223" y="50"/>
                    <a:pt x="338" y="0"/>
                    <a:pt x="483" y="0"/>
                  </a:cubicBezTo>
                  <a:cubicBezTo>
                    <a:pt x="620" y="0"/>
                    <a:pt x="729" y="47"/>
                    <a:pt x="811" y="144"/>
                  </a:cubicBezTo>
                  <a:cubicBezTo>
                    <a:pt x="892" y="241"/>
                    <a:pt x="934" y="369"/>
                    <a:pt x="934" y="529"/>
                  </a:cubicBezTo>
                  <a:lnTo>
                    <a:pt x="934" y="5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34" name="Freeform 41"/>
            <p:cNvSpPr/>
            <p:nvPr/>
          </p:nvSpPr>
          <p:spPr>
            <a:xfrm>
              <a:off x="1326240" y="575640"/>
              <a:ext cx="344520" cy="257760"/>
            </a:xfrm>
            <a:custGeom>
              <a:avLst/>
              <a:gdLst/>
              <a:ahLst/>
              <a:rect l="0" t="0" r="r" b="b"/>
              <a:pathLst>
                <a:path w="957" h="716">
                  <a:moveTo>
                    <a:pt x="141" y="596"/>
                  </a:moveTo>
                  <a:lnTo>
                    <a:pt x="814" y="596"/>
                  </a:lnTo>
                  <a:lnTo>
                    <a:pt x="814" y="715"/>
                  </a:lnTo>
                  <a:lnTo>
                    <a:pt x="141" y="715"/>
                  </a:lnTo>
                  <a:lnTo>
                    <a:pt x="141" y="596"/>
                  </a:lnTo>
                  <a:moveTo>
                    <a:pt x="564" y="87"/>
                  </a:moveTo>
                  <a:cubicBezTo>
                    <a:pt x="564" y="134"/>
                    <a:pt x="526" y="173"/>
                    <a:pt x="477" y="173"/>
                  </a:cubicBezTo>
                  <a:cubicBezTo>
                    <a:pt x="430" y="173"/>
                    <a:pt x="391" y="134"/>
                    <a:pt x="391" y="87"/>
                  </a:cubicBezTo>
                  <a:cubicBezTo>
                    <a:pt x="391" y="39"/>
                    <a:pt x="430" y="0"/>
                    <a:pt x="477" y="0"/>
                  </a:cubicBezTo>
                  <a:cubicBezTo>
                    <a:pt x="526" y="0"/>
                    <a:pt x="564" y="39"/>
                    <a:pt x="564" y="87"/>
                  </a:cubicBezTo>
                  <a:moveTo>
                    <a:pt x="956" y="378"/>
                  </a:moveTo>
                  <a:cubicBezTo>
                    <a:pt x="956" y="456"/>
                    <a:pt x="892" y="519"/>
                    <a:pt x="814" y="519"/>
                  </a:cubicBezTo>
                  <a:cubicBezTo>
                    <a:pt x="735" y="519"/>
                    <a:pt x="672" y="456"/>
                    <a:pt x="672" y="378"/>
                  </a:cubicBezTo>
                  <a:cubicBezTo>
                    <a:pt x="672" y="300"/>
                    <a:pt x="735" y="236"/>
                    <a:pt x="814" y="236"/>
                  </a:cubicBezTo>
                  <a:cubicBezTo>
                    <a:pt x="892" y="236"/>
                    <a:pt x="956" y="300"/>
                    <a:pt x="956" y="378"/>
                  </a:cubicBezTo>
                  <a:moveTo>
                    <a:pt x="620" y="378"/>
                  </a:moveTo>
                  <a:cubicBezTo>
                    <a:pt x="620" y="456"/>
                    <a:pt x="556" y="519"/>
                    <a:pt x="477" y="519"/>
                  </a:cubicBezTo>
                  <a:cubicBezTo>
                    <a:pt x="399" y="519"/>
                    <a:pt x="336" y="456"/>
                    <a:pt x="336" y="378"/>
                  </a:cubicBezTo>
                  <a:cubicBezTo>
                    <a:pt x="336" y="300"/>
                    <a:pt x="399" y="236"/>
                    <a:pt x="477" y="236"/>
                  </a:cubicBezTo>
                  <a:cubicBezTo>
                    <a:pt x="556" y="236"/>
                    <a:pt x="620" y="300"/>
                    <a:pt x="620" y="378"/>
                  </a:cubicBezTo>
                  <a:moveTo>
                    <a:pt x="283" y="378"/>
                  </a:moveTo>
                  <a:cubicBezTo>
                    <a:pt x="283" y="456"/>
                    <a:pt x="219" y="519"/>
                    <a:pt x="141" y="519"/>
                  </a:cubicBezTo>
                  <a:cubicBezTo>
                    <a:pt x="63" y="519"/>
                    <a:pt x="0" y="456"/>
                    <a:pt x="0" y="378"/>
                  </a:cubicBezTo>
                  <a:cubicBezTo>
                    <a:pt x="0" y="300"/>
                    <a:pt x="63" y="236"/>
                    <a:pt x="141" y="236"/>
                  </a:cubicBezTo>
                  <a:cubicBezTo>
                    <a:pt x="219" y="236"/>
                    <a:pt x="283" y="300"/>
                    <a:pt x="283" y="378"/>
                  </a:cubicBez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  <p:sp>
          <p:nvSpPr>
            <p:cNvPr id="435" name="Freeform 42"/>
            <p:cNvSpPr/>
            <p:nvPr/>
          </p:nvSpPr>
          <p:spPr>
            <a:xfrm>
              <a:off x="1455840" y="1349640"/>
              <a:ext cx="538200" cy="180000"/>
            </a:xfrm>
            <a:custGeom>
              <a:avLst/>
              <a:gdLst/>
              <a:ahLst/>
              <a:rect l="0" t="0" r="r" b="b"/>
              <a:pathLst>
                <a:path w="1495" h="500">
                  <a:moveTo>
                    <a:pt x="1358" y="0"/>
                  </a:moveTo>
                  <a:cubicBezTo>
                    <a:pt x="1301" y="0"/>
                    <a:pt x="1250" y="19"/>
                    <a:pt x="1216" y="56"/>
                  </a:cubicBezTo>
                  <a:lnTo>
                    <a:pt x="1215" y="56"/>
                  </a:lnTo>
                  <a:cubicBezTo>
                    <a:pt x="1181" y="94"/>
                    <a:pt x="1163" y="146"/>
                    <a:pt x="1163" y="205"/>
                  </a:cubicBezTo>
                  <a:cubicBezTo>
                    <a:pt x="1163" y="266"/>
                    <a:pt x="1181" y="317"/>
                    <a:pt x="1215" y="354"/>
                  </a:cubicBezTo>
                  <a:lnTo>
                    <a:pt x="1216" y="354"/>
                  </a:lnTo>
                  <a:cubicBezTo>
                    <a:pt x="1250" y="391"/>
                    <a:pt x="1301" y="410"/>
                    <a:pt x="1358" y="410"/>
                  </a:cubicBezTo>
                  <a:cubicBezTo>
                    <a:pt x="1380" y="410"/>
                    <a:pt x="1402" y="408"/>
                    <a:pt x="1423" y="401"/>
                  </a:cubicBezTo>
                  <a:cubicBezTo>
                    <a:pt x="1444" y="395"/>
                    <a:pt x="1464" y="386"/>
                    <a:pt x="1483" y="373"/>
                  </a:cubicBezTo>
                  <a:lnTo>
                    <a:pt x="1494" y="365"/>
                  </a:lnTo>
                  <a:lnTo>
                    <a:pt x="1494" y="352"/>
                  </a:lnTo>
                  <a:lnTo>
                    <a:pt x="1494" y="303"/>
                  </a:lnTo>
                  <a:lnTo>
                    <a:pt x="1494" y="245"/>
                  </a:lnTo>
                  <a:lnTo>
                    <a:pt x="1451" y="284"/>
                  </a:lnTo>
                  <a:cubicBezTo>
                    <a:pt x="1437" y="298"/>
                    <a:pt x="1423" y="306"/>
                    <a:pt x="1409" y="312"/>
                  </a:cubicBezTo>
                  <a:cubicBezTo>
                    <a:pt x="1393" y="319"/>
                    <a:pt x="1378" y="321"/>
                    <a:pt x="1360" y="321"/>
                  </a:cubicBezTo>
                  <a:cubicBezTo>
                    <a:pt x="1326" y="321"/>
                    <a:pt x="1304" y="312"/>
                    <a:pt x="1289" y="293"/>
                  </a:cubicBezTo>
                  <a:cubicBezTo>
                    <a:pt x="1272" y="276"/>
                    <a:pt x="1262" y="247"/>
                    <a:pt x="1262" y="205"/>
                  </a:cubicBezTo>
                  <a:cubicBezTo>
                    <a:pt x="1262" y="163"/>
                    <a:pt x="1272" y="136"/>
                    <a:pt x="1289" y="117"/>
                  </a:cubicBezTo>
                  <a:cubicBezTo>
                    <a:pt x="1304" y="98"/>
                    <a:pt x="1326" y="89"/>
                    <a:pt x="1360" y="89"/>
                  </a:cubicBezTo>
                  <a:cubicBezTo>
                    <a:pt x="1378" y="89"/>
                    <a:pt x="1393" y="91"/>
                    <a:pt x="1409" y="97"/>
                  </a:cubicBezTo>
                  <a:lnTo>
                    <a:pt x="1409" y="98"/>
                  </a:lnTo>
                  <a:cubicBezTo>
                    <a:pt x="1423" y="104"/>
                    <a:pt x="1437" y="114"/>
                    <a:pt x="1451" y="126"/>
                  </a:cubicBezTo>
                  <a:lnTo>
                    <a:pt x="1494" y="165"/>
                  </a:lnTo>
                  <a:lnTo>
                    <a:pt x="1494" y="107"/>
                  </a:lnTo>
                  <a:lnTo>
                    <a:pt x="1494" y="45"/>
                  </a:lnTo>
                  <a:cubicBezTo>
                    <a:pt x="1473" y="30"/>
                    <a:pt x="1445" y="15"/>
                    <a:pt x="1424" y="9"/>
                  </a:cubicBezTo>
                  <a:lnTo>
                    <a:pt x="1423" y="9"/>
                  </a:lnTo>
                  <a:cubicBezTo>
                    <a:pt x="1402" y="3"/>
                    <a:pt x="1380" y="0"/>
                    <a:pt x="1358" y="0"/>
                  </a:cubicBezTo>
                  <a:moveTo>
                    <a:pt x="0" y="7"/>
                  </a:moveTo>
                  <a:lnTo>
                    <a:pt x="0" y="248"/>
                  </a:lnTo>
                  <a:cubicBezTo>
                    <a:pt x="0" y="298"/>
                    <a:pt x="13" y="340"/>
                    <a:pt x="41" y="368"/>
                  </a:cubicBezTo>
                  <a:cubicBezTo>
                    <a:pt x="69" y="397"/>
                    <a:pt x="110" y="410"/>
                    <a:pt x="158" y="410"/>
                  </a:cubicBezTo>
                  <a:cubicBezTo>
                    <a:pt x="206" y="410"/>
                    <a:pt x="247" y="397"/>
                    <a:pt x="276" y="368"/>
                  </a:cubicBezTo>
                  <a:cubicBezTo>
                    <a:pt x="303" y="340"/>
                    <a:pt x="316" y="298"/>
                    <a:pt x="316" y="248"/>
                  </a:cubicBezTo>
                  <a:lnTo>
                    <a:pt x="316" y="31"/>
                  </a:lnTo>
                  <a:lnTo>
                    <a:pt x="316" y="7"/>
                  </a:lnTo>
                  <a:lnTo>
                    <a:pt x="219" y="7"/>
                  </a:lnTo>
                  <a:lnTo>
                    <a:pt x="219" y="31"/>
                  </a:lnTo>
                  <a:lnTo>
                    <a:pt x="219" y="243"/>
                  </a:lnTo>
                  <a:cubicBezTo>
                    <a:pt x="219" y="277"/>
                    <a:pt x="212" y="298"/>
                    <a:pt x="204" y="306"/>
                  </a:cubicBezTo>
                  <a:cubicBezTo>
                    <a:pt x="196" y="315"/>
                    <a:pt x="183" y="322"/>
                    <a:pt x="158" y="322"/>
                  </a:cubicBezTo>
                  <a:cubicBezTo>
                    <a:pt x="132" y="322"/>
                    <a:pt x="119" y="315"/>
                    <a:pt x="112" y="306"/>
                  </a:cubicBezTo>
                  <a:cubicBezTo>
                    <a:pt x="105" y="298"/>
                    <a:pt x="97" y="277"/>
                    <a:pt x="97" y="243"/>
                  </a:cubicBezTo>
                  <a:lnTo>
                    <a:pt x="97" y="31"/>
                  </a:lnTo>
                  <a:lnTo>
                    <a:pt x="97" y="7"/>
                  </a:lnTo>
                  <a:lnTo>
                    <a:pt x="0" y="7"/>
                  </a:lnTo>
                  <a:moveTo>
                    <a:pt x="474" y="7"/>
                  </a:moveTo>
                  <a:lnTo>
                    <a:pt x="474" y="31"/>
                  </a:lnTo>
                  <a:lnTo>
                    <a:pt x="474" y="378"/>
                  </a:lnTo>
                  <a:lnTo>
                    <a:pt x="474" y="403"/>
                  </a:lnTo>
                  <a:lnTo>
                    <a:pt x="498" y="403"/>
                  </a:lnTo>
                  <a:lnTo>
                    <a:pt x="546" y="403"/>
                  </a:lnTo>
                  <a:lnTo>
                    <a:pt x="571" y="403"/>
                  </a:lnTo>
                  <a:lnTo>
                    <a:pt x="571" y="378"/>
                  </a:lnTo>
                  <a:lnTo>
                    <a:pt x="571" y="257"/>
                  </a:lnTo>
                  <a:lnTo>
                    <a:pt x="596" y="257"/>
                  </a:lnTo>
                  <a:cubicBezTo>
                    <a:pt x="612" y="257"/>
                    <a:pt x="621" y="260"/>
                    <a:pt x="626" y="263"/>
                  </a:cubicBezTo>
                  <a:cubicBezTo>
                    <a:pt x="631" y="267"/>
                    <a:pt x="642" y="279"/>
                    <a:pt x="651" y="301"/>
                  </a:cubicBezTo>
                  <a:lnTo>
                    <a:pt x="696" y="389"/>
                  </a:lnTo>
                  <a:lnTo>
                    <a:pt x="703" y="403"/>
                  </a:lnTo>
                  <a:lnTo>
                    <a:pt x="719" y="403"/>
                  </a:lnTo>
                  <a:lnTo>
                    <a:pt x="769" y="403"/>
                  </a:lnTo>
                  <a:lnTo>
                    <a:pt x="810" y="403"/>
                  </a:lnTo>
                  <a:lnTo>
                    <a:pt x="791" y="367"/>
                  </a:lnTo>
                  <a:lnTo>
                    <a:pt x="744" y="272"/>
                  </a:lnTo>
                  <a:cubicBezTo>
                    <a:pt x="734" y="251"/>
                    <a:pt x="723" y="235"/>
                    <a:pt x="712" y="222"/>
                  </a:cubicBezTo>
                  <a:cubicBezTo>
                    <a:pt x="711" y="220"/>
                    <a:pt x="710" y="219"/>
                    <a:pt x="710" y="219"/>
                  </a:cubicBezTo>
                  <a:cubicBezTo>
                    <a:pt x="717" y="214"/>
                    <a:pt x="723" y="207"/>
                    <a:pt x="728" y="201"/>
                  </a:cubicBezTo>
                  <a:lnTo>
                    <a:pt x="728" y="200"/>
                  </a:lnTo>
                  <a:cubicBezTo>
                    <a:pt x="742" y="181"/>
                    <a:pt x="747" y="158"/>
                    <a:pt x="747" y="131"/>
                  </a:cubicBezTo>
                  <a:cubicBezTo>
                    <a:pt x="747" y="93"/>
                    <a:pt x="735" y="60"/>
                    <a:pt x="710" y="37"/>
                  </a:cubicBezTo>
                  <a:cubicBezTo>
                    <a:pt x="683" y="15"/>
                    <a:pt x="648" y="7"/>
                    <a:pt x="604" y="7"/>
                  </a:cubicBezTo>
                  <a:lnTo>
                    <a:pt x="498" y="7"/>
                  </a:lnTo>
                  <a:lnTo>
                    <a:pt x="474" y="7"/>
                  </a:lnTo>
                  <a:moveTo>
                    <a:pt x="924" y="354"/>
                  </a:moveTo>
                  <a:cubicBezTo>
                    <a:pt x="924" y="381"/>
                    <a:pt x="918" y="399"/>
                    <a:pt x="916" y="401"/>
                  </a:cubicBezTo>
                  <a:cubicBezTo>
                    <a:pt x="913" y="406"/>
                    <a:pt x="908" y="409"/>
                    <a:pt x="892" y="409"/>
                  </a:cubicBezTo>
                  <a:lnTo>
                    <a:pt x="877" y="409"/>
                  </a:lnTo>
                  <a:lnTo>
                    <a:pt x="852" y="409"/>
                  </a:lnTo>
                  <a:lnTo>
                    <a:pt x="852" y="434"/>
                  </a:lnTo>
                  <a:lnTo>
                    <a:pt x="852" y="474"/>
                  </a:lnTo>
                  <a:lnTo>
                    <a:pt x="852" y="499"/>
                  </a:lnTo>
                  <a:lnTo>
                    <a:pt x="877" y="499"/>
                  </a:lnTo>
                  <a:lnTo>
                    <a:pt x="895" y="499"/>
                  </a:lnTo>
                  <a:cubicBezTo>
                    <a:pt x="935" y="499"/>
                    <a:pt x="969" y="487"/>
                    <a:pt x="991" y="462"/>
                  </a:cubicBezTo>
                  <a:cubicBezTo>
                    <a:pt x="1013" y="435"/>
                    <a:pt x="1021" y="399"/>
                    <a:pt x="1021" y="354"/>
                  </a:cubicBezTo>
                  <a:lnTo>
                    <a:pt x="1021" y="31"/>
                  </a:lnTo>
                  <a:lnTo>
                    <a:pt x="1021" y="7"/>
                  </a:lnTo>
                  <a:lnTo>
                    <a:pt x="997" y="7"/>
                  </a:lnTo>
                  <a:lnTo>
                    <a:pt x="924" y="7"/>
                  </a:lnTo>
                  <a:lnTo>
                    <a:pt x="924" y="354"/>
                  </a:lnTo>
                  <a:moveTo>
                    <a:pt x="571" y="95"/>
                  </a:moveTo>
                  <a:lnTo>
                    <a:pt x="604" y="95"/>
                  </a:lnTo>
                  <a:cubicBezTo>
                    <a:pt x="624" y="95"/>
                    <a:pt x="634" y="99"/>
                    <a:pt x="639" y="104"/>
                  </a:cubicBezTo>
                  <a:lnTo>
                    <a:pt x="639" y="105"/>
                  </a:lnTo>
                  <a:cubicBezTo>
                    <a:pt x="645" y="109"/>
                    <a:pt x="648" y="116"/>
                    <a:pt x="648" y="131"/>
                  </a:cubicBezTo>
                  <a:cubicBezTo>
                    <a:pt x="648" y="147"/>
                    <a:pt x="645" y="153"/>
                    <a:pt x="639" y="159"/>
                  </a:cubicBezTo>
                  <a:cubicBezTo>
                    <a:pt x="634" y="163"/>
                    <a:pt x="624" y="168"/>
                    <a:pt x="604" y="168"/>
                  </a:cubicBezTo>
                  <a:lnTo>
                    <a:pt x="571" y="168"/>
                  </a:lnTo>
                  <a:lnTo>
                    <a:pt x="571" y="95"/>
                  </a:ln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</p:grpSp>
      <p:grpSp>
        <p:nvGrpSpPr>
          <p:cNvPr id="436" name="Group 43"/>
          <p:cNvGrpSpPr/>
          <p:nvPr/>
        </p:nvGrpSpPr>
        <p:grpSpPr>
          <a:xfrm>
            <a:off x="6950880" y="-1655640"/>
            <a:ext cx="3128760" cy="1001160"/>
            <a:chOff x="6950880" y="-1655640"/>
            <a:chExt cx="3128760" cy="1001160"/>
          </a:xfrm>
        </p:grpSpPr>
        <p:sp>
          <p:nvSpPr>
            <p:cNvPr id="437" name="Freeform 44"/>
            <p:cNvSpPr/>
            <p:nvPr/>
          </p:nvSpPr>
          <p:spPr>
            <a:xfrm>
              <a:off x="6950880" y="-1237320"/>
              <a:ext cx="423000" cy="543600"/>
            </a:xfrm>
            <a:custGeom>
              <a:avLst/>
              <a:gdLst/>
              <a:ahLst/>
              <a:rect l="0" t="0" r="r" b="b"/>
              <a:pathLst>
                <a:path w="1175" h="1510">
                  <a:moveTo>
                    <a:pt x="1174" y="1144"/>
                  </a:moveTo>
                  <a:lnTo>
                    <a:pt x="1174" y="1430"/>
                  </a:lnTo>
                  <a:cubicBezTo>
                    <a:pt x="1029" y="1483"/>
                    <a:pt x="889" y="1509"/>
                    <a:pt x="749" y="1509"/>
                  </a:cubicBezTo>
                  <a:cubicBezTo>
                    <a:pt x="523" y="1509"/>
                    <a:pt x="340" y="1443"/>
                    <a:pt x="203" y="1310"/>
                  </a:cubicBezTo>
                  <a:cubicBezTo>
                    <a:pt x="69" y="1174"/>
                    <a:pt x="0" y="991"/>
                    <a:pt x="0" y="765"/>
                  </a:cubicBezTo>
                  <a:cubicBezTo>
                    <a:pt x="0" y="535"/>
                    <a:pt x="67" y="352"/>
                    <a:pt x="200" y="209"/>
                  </a:cubicBezTo>
                  <a:cubicBezTo>
                    <a:pt x="330" y="69"/>
                    <a:pt x="503" y="0"/>
                    <a:pt x="719" y="0"/>
                  </a:cubicBezTo>
                  <a:cubicBezTo>
                    <a:pt x="795" y="0"/>
                    <a:pt x="862" y="6"/>
                    <a:pt x="922" y="20"/>
                  </a:cubicBezTo>
                  <a:cubicBezTo>
                    <a:pt x="981" y="36"/>
                    <a:pt x="1055" y="63"/>
                    <a:pt x="1141" y="99"/>
                  </a:cubicBezTo>
                  <a:lnTo>
                    <a:pt x="1141" y="409"/>
                  </a:lnTo>
                  <a:cubicBezTo>
                    <a:pt x="998" y="316"/>
                    <a:pt x="862" y="269"/>
                    <a:pt x="735" y="269"/>
                  </a:cubicBezTo>
                  <a:cubicBezTo>
                    <a:pt x="606" y="269"/>
                    <a:pt x="499" y="316"/>
                    <a:pt x="416" y="405"/>
                  </a:cubicBezTo>
                  <a:cubicBezTo>
                    <a:pt x="333" y="495"/>
                    <a:pt x="293" y="615"/>
                    <a:pt x="293" y="755"/>
                  </a:cubicBezTo>
                  <a:cubicBezTo>
                    <a:pt x="293" y="904"/>
                    <a:pt x="336" y="1024"/>
                    <a:pt x="429" y="1110"/>
                  </a:cubicBezTo>
                  <a:cubicBezTo>
                    <a:pt x="519" y="1197"/>
                    <a:pt x="639" y="1240"/>
                    <a:pt x="791" y="1240"/>
                  </a:cubicBezTo>
                  <a:cubicBezTo>
                    <a:pt x="902" y="1240"/>
                    <a:pt x="1031" y="1210"/>
                    <a:pt x="1174" y="11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38" name="Freeform 45"/>
            <p:cNvSpPr/>
            <p:nvPr/>
          </p:nvSpPr>
          <p:spPr>
            <a:xfrm>
              <a:off x="7461360" y="-1228320"/>
              <a:ext cx="559440" cy="534240"/>
            </a:xfrm>
            <a:custGeom>
              <a:avLst/>
              <a:gdLst/>
              <a:ahLst/>
              <a:rect l="0" t="0" r="r" b="b"/>
              <a:pathLst>
                <a:path w="1554" h="1484">
                  <a:moveTo>
                    <a:pt x="765" y="260"/>
                  </a:moveTo>
                  <a:cubicBezTo>
                    <a:pt x="625" y="260"/>
                    <a:pt x="511" y="303"/>
                    <a:pt x="426" y="396"/>
                  </a:cubicBezTo>
                  <a:cubicBezTo>
                    <a:pt x="336" y="486"/>
                    <a:pt x="289" y="602"/>
                    <a:pt x="289" y="742"/>
                  </a:cubicBezTo>
                  <a:cubicBezTo>
                    <a:pt x="289" y="882"/>
                    <a:pt x="336" y="995"/>
                    <a:pt x="429" y="1084"/>
                  </a:cubicBezTo>
                  <a:cubicBezTo>
                    <a:pt x="519" y="1171"/>
                    <a:pt x="635" y="1214"/>
                    <a:pt x="778" y="1214"/>
                  </a:cubicBezTo>
                  <a:cubicBezTo>
                    <a:pt x="918" y="1214"/>
                    <a:pt x="1034" y="1171"/>
                    <a:pt x="1124" y="1081"/>
                  </a:cubicBezTo>
                  <a:cubicBezTo>
                    <a:pt x="1214" y="991"/>
                    <a:pt x="1261" y="877"/>
                    <a:pt x="1261" y="739"/>
                  </a:cubicBezTo>
                  <a:cubicBezTo>
                    <a:pt x="1261" y="602"/>
                    <a:pt x="1214" y="486"/>
                    <a:pt x="1121" y="396"/>
                  </a:cubicBezTo>
                  <a:cubicBezTo>
                    <a:pt x="1024" y="303"/>
                    <a:pt x="908" y="260"/>
                    <a:pt x="765" y="260"/>
                  </a:cubicBezTo>
                  <a:moveTo>
                    <a:pt x="782" y="0"/>
                  </a:moveTo>
                  <a:cubicBezTo>
                    <a:pt x="1001" y="0"/>
                    <a:pt x="1187" y="69"/>
                    <a:pt x="1334" y="213"/>
                  </a:cubicBezTo>
                  <a:cubicBezTo>
                    <a:pt x="1480" y="356"/>
                    <a:pt x="1553" y="536"/>
                    <a:pt x="1553" y="752"/>
                  </a:cubicBezTo>
                  <a:cubicBezTo>
                    <a:pt x="1553" y="961"/>
                    <a:pt x="1480" y="1138"/>
                    <a:pt x="1329" y="1277"/>
                  </a:cubicBezTo>
                  <a:cubicBezTo>
                    <a:pt x="1181" y="1417"/>
                    <a:pt x="994" y="1483"/>
                    <a:pt x="768" y="1483"/>
                  </a:cubicBezTo>
                  <a:cubicBezTo>
                    <a:pt x="549" y="1483"/>
                    <a:pt x="366" y="1414"/>
                    <a:pt x="220" y="1274"/>
                  </a:cubicBezTo>
                  <a:cubicBezTo>
                    <a:pt x="73" y="1131"/>
                    <a:pt x="0" y="955"/>
                    <a:pt x="0" y="745"/>
                  </a:cubicBezTo>
                  <a:cubicBezTo>
                    <a:pt x="0" y="532"/>
                    <a:pt x="73" y="353"/>
                    <a:pt x="223" y="213"/>
                  </a:cubicBezTo>
                  <a:cubicBezTo>
                    <a:pt x="373" y="69"/>
                    <a:pt x="554" y="0"/>
                    <a:pt x="7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39" name="Freeform 46"/>
            <p:cNvSpPr/>
            <p:nvPr/>
          </p:nvSpPr>
          <p:spPr>
            <a:xfrm>
              <a:off x="8112600" y="-1498320"/>
              <a:ext cx="477000" cy="796320"/>
            </a:xfrm>
            <a:custGeom>
              <a:avLst/>
              <a:gdLst/>
              <a:ahLst/>
              <a:rect l="0" t="0" r="r" b="b"/>
              <a:pathLst>
                <a:path w="1325" h="2212">
                  <a:moveTo>
                    <a:pt x="1035" y="1962"/>
                  </a:moveTo>
                  <a:lnTo>
                    <a:pt x="1035" y="1041"/>
                  </a:lnTo>
                  <a:cubicBezTo>
                    <a:pt x="945" y="994"/>
                    <a:pt x="855" y="971"/>
                    <a:pt x="762" y="971"/>
                  </a:cubicBezTo>
                  <a:cubicBezTo>
                    <a:pt x="620" y="971"/>
                    <a:pt x="502" y="1017"/>
                    <a:pt x="419" y="1114"/>
                  </a:cubicBezTo>
                  <a:cubicBezTo>
                    <a:pt x="333" y="1207"/>
                    <a:pt x="290" y="1333"/>
                    <a:pt x="290" y="1493"/>
                  </a:cubicBezTo>
                  <a:cubicBezTo>
                    <a:pt x="290" y="1643"/>
                    <a:pt x="330" y="1759"/>
                    <a:pt x="403" y="1839"/>
                  </a:cubicBezTo>
                  <a:cubicBezTo>
                    <a:pt x="446" y="1889"/>
                    <a:pt x="492" y="1921"/>
                    <a:pt x="542" y="1939"/>
                  </a:cubicBezTo>
                  <a:cubicBezTo>
                    <a:pt x="592" y="1954"/>
                    <a:pt x="682" y="1962"/>
                    <a:pt x="812" y="1962"/>
                  </a:cubicBezTo>
                  <a:lnTo>
                    <a:pt x="1035" y="1962"/>
                  </a:lnTo>
                  <a:moveTo>
                    <a:pt x="1035" y="0"/>
                  </a:moveTo>
                  <a:lnTo>
                    <a:pt x="1324" y="0"/>
                  </a:lnTo>
                  <a:lnTo>
                    <a:pt x="1324" y="2211"/>
                  </a:lnTo>
                  <a:lnTo>
                    <a:pt x="709" y="2211"/>
                  </a:lnTo>
                  <a:cubicBezTo>
                    <a:pt x="492" y="2211"/>
                    <a:pt x="320" y="2141"/>
                    <a:pt x="193" y="2005"/>
                  </a:cubicBezTo>
                  <a:cubicBezTo>
                    <a:pt x="63" y="1869"/>
                    <a:pt x="0" y="1686"/>
                    <a:pt x="0" y="1456"/>
                  </a:cubicBezTo>
                  <a:cubicBezTo>
                    <a:pt x="0" y="1243"/>
                    <a:pt x="67" y="1067"/>
                    <a:pt x="203" y="928"/>
                  </a:cubicBezTo>
                  <a:cubicBezTo>
                    <a:pt x="336" y="791"/>
                    <a:pt x="509" y="721"/>
                    <a:pt x="719" y="721"/>
                  </a:cubicBezTo>
                  <a:cubicBezTo>
                    <a:pt x="815" y="721"/>
                    <a:pt x="918" y="741"/>
                    <a:pt x="1035" y="780"/>
                  </a:cubicBezTo>
                  <a:lnTo>
                    <a:pt x="10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40" name="Freeform 47"/>
            <p:cNvSpPr/>
            <p:nvPr/>
          </p:nvSpPr>
          <p:spPr>
            <a:xfrm>
              <a:off x="8702640" y="-1237320"/>
              <a:ext cx="473400" cy="542520"/>
            </a:xfrm>
            <a:custGeom>
              <a:avLst/>
              <a:gdLst/>
              <a:ahLst/>
              <a:rect l="0" t="0" r="r" b="b"/>
              <a:pathLst>
                <a:path w="1315" h="1507">
                  <a:moveTo>
                    <a:pt x="297" y="609"/>
                  </a:moveTo>
                  <a:lnTo>
                    <a:pt x="1029" y="609"/>
                  </a:lnTo>
                  <a:cubicBezTo>
                    <a:pt x="1021" y="495"/>
                    <a:pt x="984" y="405"/>
                    <a:pt x="924" y="342"/>
                  </a:cubicBezTo>
                  <a:cubicBezTo>
                    <a:pt x="861" y="282"/>
                    <a:pt x="780" y="249"/>
                    <a:pt x="678" y="249"/>
                  </a:cubicBezTo>
                  <a:cubicBezTo>
                    <a:pt x="575" y="249"/>
                    <a:pt x="489" y="282"/>
                    <a:pt x="422" y="342"/>
                  </a:cubicBezTo>
                  <a:cubicBezTo>
                    <a:pt x="356" y="405"/>
                    <a:pt x="312" y="495"/>
                    <a:pt x="297" y="609"/>
                  </a:cubicBezTo>
                  <a:moveTo>
                    <a:pt x="1314" y="780"/>
                  </a:moveTo>
                  <a:lnTo>
                    <a:pt x="289" y="780"/>
                  </a:lnTo>
                  <a:cubicBezTo>
                    <a:pt x="297" y="920"/>
                    <a:pt x="342" y="1031"/>
                    <a:pt x="429" y="1114"/>
                  </a:cubicBezTo>
                  <a:cubicBezTo>
                    <a:pt x="515" y="1197"/>
                    <a:pt x="625" y="1237"/>
                    <a:pt x="761" y="1237"/>
                  </a:cubicBezTo>
                  <a:cubicBezTo>
                    <a:pt x="951" y="1237"/>
                    <a:pt x="1127" y="1180"/>
                    <a:pt x="1286" y="1060"/>
                  </a:cubicBezTo>
                  <a:lnTo>
                    <a:pt x="1286" y="1343"/>
                  </a:lnTo>
                  <a:cubicBezTo>
                    <a:pt x="1197" y="1403"/>
                    <a:pt x="1111" y="1443"/>
                    <a:pt x="1024" y="1469"/>
                  </a:cubicBezTo>
                  <a:cubicBezTo>
                    <a:pt x="938" y="1496"/>
                    <a:pt x="834" y="1506"/>
                    <a:pt x="715" y="1506"/>
                  </a:cubicBezTo>
                  <a:cubicBezTo>
                    <a:pt x="554" y="1506"/>
                    <a:pt x="426" y="1473"/>
                    <a:pt x="326" y="1406"/>
                  </a:cubicBezTo>
                  <a:cubicBezTo>
                    <a:pt x="229" y="1340"/>
                    <a:pt x="150" y="1253"/>
                    <a:pt x="90" y="1140"/>
                  </a:cubicBezTo>
                  <a:cubicBezTo>
                    <a:pt x="30" y="1027"/>
                    <a:pt x="0" y="898"/>
                    <a:pt x="0" y="749"/>
                  </a:cubicBezTo>
                  <a:cubicBezTo>
                    <a:pt x="0" y="528"/>
                    <a:pt x="63" y="346"/>
                    <a:pt x="186" y="206"/>
                  </a:cubicBezTo>
                  <a:cubicBezTo>
                    <a:pt x="312" y="69"/>
                    <a:pt x="475" y="0"/>
                    <a:pt x="678" y="0"/>
                  </a:cubicBezTo>
                  <a:cubicBezTo>
                    <a:pt x="871" y="0"/>
                    <a:pt x="1024" y="66"/>
                    <a:pt x="1141" y="203"/>
                  </a:cubicBezTo>
                  <a:cubicBezTo>
                    <a:pt x="1254" y="340"/>
                    <a:pt x="1314" y="518"/>
                    <a:pt x="1314" y="745"/>
                  </a:cubicBezTo>
                  <a:lnTo>
                    <a:pt x="1314" y="7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41" name="Freeform 48"/>
            <p:cNvSpPr/>
            <p:nvPr/>
          </p:nvSpPr>
          <p:spPr>
            <a:xfrm>
              <a:off x="7498440" y="-1655640"/>
              <a:ext cx="484560" cy="362520"/>
            </a:xfrm>
            <a:custGeom>
              <a:avLst/>
              <a:gdLst/>
              <a:ahLst/>
              <a:rect l="0" t="0" r="r" b="b"/>
              <a:pathLst>
                <a:path w="1346" h="1007">
                  <a:moveTo>
                    <a:pt x="200" y="838"/>
                  </a:moveTo>
                  <a:lnTo>
                    <a:pt x="1146" y="838"/>
                  </a:lnTo>
                  <a:lnTo>
                    <a:pt x="1146" y="1006"/>
                  </a:lnTo>
                  <a:lnTo>
                    <a:pt x="200" y="1006"/>
                  </a:lnTo>
                  <a:lnTo>
                    <a:pt x="200" y="838"/>
                  </a:lnTo>
                  <a:moveTo>
                    <a:pt x="795" y="122"/>
                  </a:moveTo>
                  <a:cubicBezTo>
                    <a:pt x="795" y="189"/>
                    <a:pt x="741" y="243"/>
                    <a:pt x="672" y="243"/>
                  </a:cubicBezTo>
                  <a:cubicBezTo>
                    <a:pt x="605" y="243"/>
                    <a:pt x="551" y="190"/>
                    <a:pt x="551" y="122"/>
                  </a:cubicBezTo>
                  <a:cubicBezTo>
                    <a:pt x="551" y="54"/>
                    <a:pt x="605" y="0"/>
                    <a:pt x="672" y="0"/>
                  </a:cubicBezTo>
                  <a:cubicBezTo>
                    <a:pt x="740" y="0"/>
                    <a:pt x="795" y="54"/>
                    <a:pt x="795" y="122"/>
                  </a:cubicBezTo>
                  <a:moveTo>
                    <a:pt x="1345" y="531"/>
                  </a:moveTo>
                  <a:cubicBezTo>
                    <a:pt x="1345" y="640"/>
                    <a:pt x="1256" y="730"/>
                    <a:pt x="1146" y="730"/>
                  </a:cubicBezTo>
                  <a:cubicBezTo>
                    <a:pt x="1036" y="730"/>
                    <a:pt x="947" y="640"/>
                    <a:pt x="947" y="531"/>
                  </a:cubicBezTo>
                  <a:cubicBezTo>
                    <a:pt x="947" y="421"/>
                    <a:pt x="1036" y="332"/>
                    <a:pt x="1146" y="332"/>
                  </a:cubicBezTo>
                  <a:cubicBezTo>
                    <a:pt x="1256" y="332"/>
                    <a:pt x="1345" y="421"/>
                    <a:pt x="1345" y="531"/>
                  </a:cubicBezTo>
                  <a:moveTo>
                    <a:pt x="872" y="531"/>
                  </a:moveTo>
                  <a:cubicBezTo>
                    <a:pt x="872" y="640"/>
                    <a:pt x="783" y="730"/>
                    <a:pt x="672" y="730"/>
                  </a:cubicBezTo>
                  <a:cubicBezTo>
                    <a:pt x="563" y="730"/>
                    <a:pt x="474" y="640"/>
                    <a:pt x="474" y="531"/>
                  </a:cubicBezTo>
                  <a:cubicBezTo>
                    <a:pt x="474" y="421"/>
                    <a:pt x="563" y="332"/>
                    <a:pt x="672" y="332"/>
                  </a:cubicBezTo>
                  <a:cubicBezTo>
                    <a:pt x="783" y="332"/>
                    <a:pt x="872" y="421"/>
                    <a:pt x="872" y="531"/>
                  </a:cubicBezTo>
                  <a:moveTo>
                    <a:pt x="399" y="531"/>
                  </a:moveTo>
                  <a:cubicBezTo>
                    <a:pt x="399" y="640"/>
                    <a:pt x="310" y="730"/>
                    <a:pt x="200" y="730"/>
                  </a:cubicBezTo>
                  <a:cubicBezTo>
                    <a:pt x="90" y="730"/>
                    <a:pt x="0" y="640"/>
                    <a:pt x="0" y="531"/>
                  </a:cubicBezTo>
                  <a:cubicBezTo>
                    <a:pt x="0" y="421"/>
                    <a:pt x="90" y="332"/>
                    <a:pt x="200" y="332"/>
                  </a:cubicBezTo>
                  <a:cubicBezTo>
                    <a:pt x="310" y="332"/>
                    <a:pt x="399" y="421"/>
                    <a:pt x="399" y="531"/>
                  </a:cubicBez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  <p:sp>
          <p:nvSpPr>
            <p:cNvPr id="442" name="Freeform 49"/>
            <p:cNvSpPr/>
            <p:nvPr/>
          </p:nvSpPr>
          <p:spPr>
            <a:xfrm>
              <a:off x="9323640" y="-907200"/>
              <a:ext cx="756360" cy="253080"/>
            </a:xfrm>
            <a:custGeom>
              <a:avLst/>
              <a:gdLst/>
              <a:ahLst/>
              <a:rect l="0" t="0" r="r" b="b"/>
              <a:pathLst>
                <a:path w="2101" h="703">
                  <a:moveTo>
                    <a:pt x="1910" y="0"/>
                  </a:moveTo>
                  <a:cubicBezTo>
                    <a:pt x="1828" y="0"/>
                    <a:pt x="1759" y="26"/>
                    <a:pt x="1709" y="80"/>
                  </a:cubicBezTo>
                  <a:cubicBezTo>
                    <a:pt x="1660" y="132"/>
                    <a:pt x="1636" y="204"/>
                    <a:pt x="1636" y="289"/>
                  </a:cubicBezTo>
                  <a:cubicBezTo>
                    <a:pt x="1636" y="374"/>
                    <a:pt x="1660" y="446"/>
                    <a:pt x="1709" y="499"/>
                  </a:cubicBezTo>
                  <a:cubicBezTo>
                    <a:pt x="1759" y="552"/>
                    <a:pt x="1828" y="578"/>
                    <a:pt x="1910" y="578"/>
                  </a:cubicBezTo>
                  <a:cubicBezTo>
                    <a:pt x="1942" y="578"/>
                    <a:pt x="1972" y="573"/>
                    <a:pt x="2002" y="564"/>
                  </a:cubicBezTo>
                  <a:cubicBezTo>
                    <a:pt x="2031" y="556"/>
                    <a:pt x="2059" y="542"/>
                    <a:pt x="2085" y="525"/>
                  </a:cubicBezTo>
                  <a:lnTo>
                    <a:pt x="2100" y="514"/>
                  </a:lnTo>
                  <a:lnTo>
                    <a:pt x="2100" y="495"/>
                  </a:lnTo>
                  <a:lnTo>
                    <a:pt x="2100" y="426"/>
                  </a:lnTo>
                  <a:lnTo>
                    <a:pt x="2100" y="345"/>
                  </a:lnTo>
                  <a:lnTo>
                    <a:pt x="2040" y="401"/>
                  </a:lnTo>
                  <a:cubicBezTo>
                    <a:pt x="2021" y="419"/>
                    <a:pt x="2001" y="432"/>
                    <a:pt x="1980" y="440"/>
                  </a:cubicBezTo>
                  <a:cubicBezTo>
                    <a:pt x="1959" y="449"/>
                    <a:pt x="1938" y="453"/>
                    <a:pt x="1913" y="453"/>
                  </a:cubicBezTo>
                  <a:cubicBezTo>
                    <a:pt x="1865" y="453"/>
                    <a:pt x="1834" y="440"/>
                    <a:pt x="1812" y="414"/>
                  </a:cubicBezTo>
                  <a:cubicBezTo>
                    <a:pt x="1789" y="388"/>
                    <a:pt x="1776" y="348"/>
                    <a:pt x="1776" y="289"/>
                  </a:cubicBezTo>
                  <a:cubicBezTo>
                    <a:pt x="1776" y="230"/>
                    <a:pt x="1789" y="190"/>
                    <a:pt x="1812" y="165"/>
                  </a:cubicBezTo>
                  <a:cubicBezTo>
                    <a:pt x="1834" y="139"/>
                    <a:pt x="1865" y="125"/>
                    <a:pt x="1913" y="125"/>
                  </a:cubicBezTo>
                  <a:cubicBezTo>
                    <a:pt x="1938" y="125"/>
                    <a:pt x="1959" y="130"/>
                    <a:pt x="1980" y="138"/>
                  </a:cubicBezTo>
                  <a:cubicBezTo>
                    <a:pt x="2001" y="147"/>
                    <a:pt x="2021" y="160"/>
                    <a:pt x="2040" y="177"/>
                  </a:cubicBezTo>
                  <a:lnTo>
                    <a:pt x="2100" y="233"/>
                  </a:lnTo>
                  <a:lnTo>
                    <a:pt x="2100" y="152"/>
                  </a:lnTo>
                  <a:lnTo>
                    <a:pt x="2100" y="64"/>
                  </a:lnTo>
                  <a:cubicBezTo>
                    <a:pt x="2070" y="42"/>
                    <a:pt x="2033" y="23"/>
                    <a:pt x="2002" y="14"/>
                  </a:cubicBezTo>
                  <a:cubicBezTo>
                    <a:pt x="1973" y="6"/>
                    <a:pt x="1942" y="0"/>
                    <a:pt x="1910" y="0"/>
                  </a:cubicBezTo>
                  <a:moveTo>
                    <a:pt x="0" y="9"/>
                  </a:moveTo>
                  <a:lnTo>
                    <a:pt x="0" y="349"/>
                  </a:lnTo>
                  <a:cubicBezTo>
                    <a:pt x="0" y="419"/>
                    <a:pt x="17" y="477"/>
                    <a:pt x="57" y="518"/>
                  </a:cubicBezTo>
                  <a:cubicBezTo>
                    <a:pt x="96" y="559"/>
                    <a:pt x="154" y="578"/>
                    <a:pt x="222" y="578"/>
                  </a:cubicBezTo>
                  <a:cubicBezTo>
                    <a:pt x="290" y="578"/>
                    <a:pt x="347" y="559"/>
                    <a:pt x="387" y="518"/>
                  </a:cubicBezTo>
                  <a:cubicBezTo>
                    <a:pt x="426" y="478"/>
                    <a:pt x="444" y="419"/>
                    <a:pt x="444" y="349"/>
                  </a:cubicBezTo>
                  <a:lnTo>
                    <a:pt x="444" y="45"/>
                  </a:lnTo>
                  <a:lnTo>
                    <a:pt x="444" y="9"/>
                  </a:lnTo>
                  <a:lnTo>
                    <a:pt x="306" y="9"/>
                  </a:lnTo>
                  <a:lnTo>
                    <a:pt x="306" y="45"/>
                  </a:lnTo>
                  <a:lnTo>
                    <a:pt x="306" y="341"/>
                  </a:lnTo>
                  <a:cubicBezTo>
                    <a:pt x="306" y="389"/>
                    <a:pt x="297" y="419"/>
                    <a:pt x="287" y="432"/>
                  </a:cubicBezTo>
                  <a:cubicBezTo>
                    <a:pt x="276" y="445"/>
                    <a:pt x="258" y="453"/>
                    <a:pt x="222" y="453"/>
                  </a:cubicBezTo>
                  <a:cubicBezTo>
                    <a:pt x="186" y="453"/>
                    <a:pt x="168" y="445"/>
                    <a:pt x="157" y="432"/>
                  </a:cubicBezTo>
                  <a:cubicBezTo>
                    <a:pt x="146" y="419"/>
                    <a:pt x="137" y="389"/>
                    <a:pt x="137" y="341"/>
                  </a:cubicBezTo>
                  <a:lnTo>
                    <a:pt x="137" y="45"/>
                  </a:lnTo>
                  <a:lnTo>
                    <a:pt x="137" y="9"/>
                  </a:lnTo>
                  <a:lnTo>
                    <a:pt x="0" y="9"/>
                  </a:lnTo>
                  <a:moveTo>
                    <a:pt x="665" y="9"/>
                  </a:moveTo>
                  <a:lnTo>
                    <a:pt x="665" y="45"/>
                  </a:lnTo>
                  <a:lnTo>
                    <a:pt x="665" y="532"/>
                  </a:lnTo>
                  <a:lnTo>
                    <a:pt x="665" y="568"/>
                  </a:lnTo>
                  <a:lnTo>
                    <a:pt x="701" y="568"/>
                  </a:lnTo>
                  <a:lnTo>
                    <a:pt x="767" y="568"/>
                  </a:lnTo>
                  <a:lnTo>
                    <a:pt x="803" y="568"/>
                  </a:lnTo>
                  <a:lnTo>
                    <a:pt x="803" y="532"/>
                  </a:lnTo>
                  <a:lnTo>
                    <a:pt x="803" y="362"/>
                  </a:lnTo>
                  <a:lnTo>
                    <a:pt x="839" y="362"/>
                  </a:lnTo>
                  <a:cubicBezTo>
                    <a:pt x="860" y="362"/>
                    <a:pt x="873" y="366"/>
                    <a:pt x="880" y="371"/>
                  </a:cubicBezTo>
                  <a:cubicBezTo>
                    <a:pt x="887" y="376"/>
                    <a:pt x="901" y="392"/>
                    <a:pt x="916" y="423"/>
                  </a:cubicBezTo>
                  <a:lnTo>
                    <a:pt x="979" y="549"/>
                  </a:lnTo>
                  <a:lnTo>
                    <a:pt x="988" y="568"/>
                  </a:lnTo>
                  <a:lnTo>
                    <a:pt x="1010" y="568"/>
                  </a:lnTo>
                  <a:lnTo>
                    <a:pt x="1081" y="568"/>
                  </a:lnTo>
                  <a:lnTo>
                    <a:pt x="1138" y="568"/>
                  </a:lnTo>
                  <a:lnTo>
                    <a:pt x="1113" y="517"/>
                  </a:lnTo>
                  <a:lnTo>
                    <a:pt x="1046" y="384"/>
                  </a:lnTo>
                  <a:cubicBezTo>
                    <a:pt x="1031" y="355"/>
                    <a:pt x="1017" y="331"/>
                    <a:pt x="1000" y="312"/>
                  </a:cubicBezTo>
                  <a:cubicBezTo>
                    <a:pt x="1000" y="311"/>
                    <a:pt x="999" y="310"/>
                    <a:pt x="998" y="309"/>
                  </a:cubicBezTo>
                  <a:cubicBezTo>
                    <a:pt x="1008" y="301"/>
                    <a:pt x="1016" y="292"/>
                    <a:pt x="1023" y="282"/>
                  </a:cubicBezTo>
                  <a:cubicBezTo>
                    <a:pt x="1043" y="255"/>
                    <a:pt x="1051" y="220"/>
                    <a:pt x="1051" y="185"/>
                  </a:cubicBezTo>
                  <a:cubicBezTo>
                    <a:pt x="1051" y="131"/>
                    <a:pt x="1034" y="84"/>
                    <a:pt x="998" y="53"/>
                  </a:cubicBezTo>
                  <a:cubicBezTo>
                    <a:pt x="961" y="22"/>
                    <a:pt x="911" y="9"/>
                    <a:pt x="850" y="9"/>
                  </a:cubicBezTo>
                  <a:lnTo>
                    <a:pt x="701" y="9"/>
                  </a:lnTo>
                  <a:lnTo>
                    <a:pt x="665" y="9"/>
                  </a:lnTo>
                  <a:moveTo>
                    <a:pt x="1299" y="499"/>
                  </a:moveTo>
                  <a:cubicBezTo>
                    <a:pt x="1299" y="538"/>
                    <a:pt x="1291" y="561"/>
                    <a:pt x="1288" y="566"/>
                  </a:cubicBezTo>
                  <a:cubicBezTo>
                    <a:pt x="1284" y="571"/>
                    <a:pt x="1277" y="575"/>
                    <a:pt x="1254" y="575"/>
                  </a:cubicBezTo>
                  <a:lnTo>
                    <a:pt x="1234" y="575"/>
                  </a:lnTo>
                  <a:lnTo>
                    <a:pt x="1198" y="575"/>
                  </a:lnTo>
                  <a:lnTo>
                    <a:pt x="1198" y="611"/>
                  </a:lnTo>
                  <a:lnTo>
                    <a:pt x="1198" y="667"/>
                  </a:lnTo>
                  <a:lnTo>
                    <a:pt x="1198" y="702"/>
                  </a:lnTo>
                  <a:lnTo>
                    <a:pt x="1234" y="702"/>
                  </a:lnTo>
                  <a:lnTo>
                    <a:pt x="1259" y="702"/>
                  </a:lnTo>
                  <a:cubicBezTo>
                    <a:pt x="1315" y="702"/>
                    <a:pt x="1363" y="686"/>
                    <a:pt x="1393" y="650"/>
                  </a:cubicBezTo>
                  <a:cubicBezTo>
                    <a:pt x="1424" y="614"/>
                    <a:pt x="1435" y="562"/>
                    <a:pt x="1435" y="499"/>
                  </a:cubicBezTo>
                  <a:lnTo>
                    <a:pt x="1435" y="45"/>
                  </a:lnTo>
                  <a:lnTo>
                    <a:pt x="1435" y="9"/>
                  </a:lnTo>
                  <a:lnTo>
                    <a:pt x="1400" y="9"/>
                  </a:lnTo>
                  <a:lnTo>
                    <a:pt x="1299" y="9"/>
                  </a:lnTo>
                  <a:lnTo>
                    <a:pt x="1299" y="499"/>
                  </a:lnTo>
                  <a:moveTo>
                    <a:pt x="803" y="134"/>
                  </a:moveTo>
                  <a:lnTo>
                    <a:pt x="850" y="134"/>
                  </a:lnTo>
                  <a:cubicBezTo>
                    <a:pt x="876" y="134"/>
                    <a:pt x="891" y="140"/>
                    <a:pt x="898" y="147"/>
                  </a:cubicBezTo>
                  <a:cubicBezTo>
                    <a:pt x="906" y="154"/>
                    <a:pt x="911" y="163"/>
                    <a:pt x="911" y="185"/>
                  </a:cubicBezTo>
                  <a:cubicBezTo>
                    <a:pt x="911" y="207"/>
                    <a:pt x="906" y="217"/>
                    <a:pt x="898" y="224"/>
                  </a:cubicBezTo>
                  <a:cubicBezTo>
                    <a:pt x="891" y="231"/>
                    <a:pt x="876" y="237"/>
                    <a:pt x="850" y="237"/>
                  </a:cubicBezTo>
                  <a:lnTo>
                    <a:pt x="803" y="237"/>
                  </a:lnTo>
                  <a:lnTo>
                    <a:pt x="803" y="134"/>
                  </a:ln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</p:grpSp>
      <p:grpSp>
        <p:nvGrpSpPr>
          <p:cNvPr id="443" name="Group 50"/>
          <p:cNvGrpSpPr/>
          <p:nvPr/>
        </p:nvGrpSpPr>
        <p:grpSpPr>
          <a:xfrm>
            <a:off x="1863360" y="-1655640"/>
            <a:ext cx="3129120" cy="1001160"/>
            <a:chOff x="1863360" y="-1655640"/>
            <a:chExt cx="3129120" cy="1001160"/>
          </a:xfrm>
        </p:grpSpPr>
        <p:sp>
          <p:nvSpPr>
            <p:cNvPr id="444" name="Freeform 51"/>
            <p:cNvSpPr/>
            <p:nvPr/>
          </p:nvSpPr>
          <p:spPr>
            <a:xfrm>
              <a:off x="1863360" y="-1237320"/>
              <a:ext cx="423000" cy="543600"/>
            </a:xfrm>
            <a:custGeom>
              <a:avLst/>
              <a:gdLst/>
              <a:ahLst/>
              <a:rect l="0" t="0" r="r" b="b"/>
              <a:pathLst>
                <a:path w="1175" h="1510">
                  <a:moveTo>
                    <a:pt x="1174" y="1144"/>
                  </a:moveTo>
                  <a:lnTo>
                    <a:pt x="1174" y="1430"/>
                  </a:lnTo>
                  <a:cubicBezTo>
                    <a:pt x="1029" y="1483"/>
                    <a:pt x="889" y="1509"/>
                    <a:pt x="749" y="1509"/>
                  </a:cubicBezTo>
                  <a:cubicBezTo>
                    <a:pt x="523" y="1509"/>
                    <a:pt x="340" y="1443"/>
                    <a:pt x="203" y="1310"/>
                  </a:cubicBezTo>
                  <a:cubicBezTo>
                    <a:pt x="69" y="1174"/>
                    <a:pt x="0" y="991"/>
                    <a:pt x="0" y="765"/>
                  </a:cubicBezTo>
                  <a:cubicBezTo>
                    <a:pt x="0" y="535"/>
                    <a:pt x="67" y="352"/>
                    <a:pt x="200" y="209"/>
                  </a:cubicBezTo>
                  <a:cubicBezTo>
                    <a:pt x="330" y="69"/>
                    <a:pt x="503" y="0"/>
                    <a:pt x="719" y="0"/>
                  </a:cubicBezTo>
                  <a:cubicBezTo>
                    <a:pt x="795" y="0"/>
                    <a:pt x="862" y="6"/>
                    <a:pt x="922" y="20"/>
                  </a:cubicBezTo>
                  <a:cubicBezTo>
                    <a:pt x="981" y="36"/>
                    <a:pt x="1055" y="63"/>
                    <a:pt x="1141" y="99"/>
                  </a:cubicBezTo>
                  <a:lnTo>
                    <a:pt x="1141" y="409"/>
                  </a:lnTo>
                  <a:cubicBezTo>
                    <a:pt x="998" y="316"/>
                    <a:pt x="862" y="269"/>
                    <a:pt x="735" y="269"/>
                  </a:cubicBezTo>
                  <a:cubicBezTo>
                    <a:pt x="606" y="269"/>
                    <a:pt x="499" y="315"/>
                    <a:pt x="416" y="405"/>
                  </a:cubicBezTo>
                  <a:cubicBezTo>
                    <a:pt x="333" y="495"/>
                    <a:pt x="293" y="615"/>
                    <a:pt x="293" y="755"/>
                  </a:cubicBezTo>
                  <a:cubicBezTo>
                    <a:pt x="293" y="904"/>
                    <a:pt x="336" y="1024"/>
                    <a:pt x="429" y="1110"/>
                  </a:cubicBezTo>
                  <a:cubicBezTo>
                    <a:pt x="519" y="1197"/>
                    <a:pt x="639" y="1240"/>
                    <a:pt x="791" y="1240"/>
                  </a:cubicBezTo>
                  <a:cubicBezTo>
                    <a:pt x="902" y="1240"/>
                    <a:pt x="1031" y="1210"/>
                    <a:pt x="1174" y="11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45" name="Freeform 52"/>
            <p:cNvSpPr/>
            <p:nvPr/>
          </p:nvSpPr>
          <p:spPr>
            <a:xfrm>
              <a:off x="2373480" y="-1228320"/>
              <a:ext cx="559440" cy="534240"/>
            </a:xfrm>
            <a:custGeom>
              <a:avLst/>
              <a:gdLst/>
              <a:ahLst/>
              <a:rect l="0" t="0" r="r" b="b"/>
              <a:pathLst>
                <a:path w="1554" h="1484">
                  <a:moveTo>
                    <a:pt x="765" y="260"/>
                  </a:moveTo>
                  <a:cubicBezTo>
                    <a:pt x="625" y="260"/>
                    <a:pt x="511" y="303"/>
                    <a:pt x="426" y="396"/>
                  </a:cubicBezTo>
                  <a:cubicBezTo>
                    <a:pt x="336" y="486"/>
                    <a:pt x="289" y="602"/>
                    <a:pt x="289" y="742"/>
                  </a:cubicBezTo>
                  <a:cubicBezTo>
                    <a:pt x="289" y="882"/>
                    <a:pt x="336" y="995"/>
                    <a:pt x="429" y="1084"/>
                  </a:cubicBezTo>
                  <a:cubicBezTo>
                    <a:pt x="519" y="1171"/>
                    <a:pt x="635" y="1214"/>
                    <a:pt x="778" y="1214"/>
                  </a:cubicBezTo>
                  <a:cubicBezTo>
                    <a:pt x="918" y="1214"/>
                    <a:pt x="1034" y="1171"/>
                    <a:pt x="1124" y="1081"/>
                  </a:cubicBezTo>
                  <a:cubicBezTo>
                    <a:pt x="1214" y="991"/>
                    <a:pt x="1261" y="877"/>
                    <a:pt x="1261" y="739"/>
                  </a:cubicBezTo>
                  <a:cubicBezTo>
                    <a:pt x="1261" y="602"/>
                    <a:pt x="1214" y="486"/>
                    <a:pt x="1121" y="396"/>
                  </a:cubicBezTo>
                  <a:cubicBezTo>
                    <a:pt x="1024" y="303"/>
                    <a:pt x="908" y="260"/>
                    <a:pt x="765" y="260"/>
                  </a:cubicBezTo>
                  <a:moveTo>
                    <a:pt x="782" y="0"/>
                  </a:moveTo>
                  <a:cubicBezTo>
                    <a:pt x="1001" y="0"/>
                    <a:pt x="1187" y="69"/>
                    <a:pt x="1334" y="213"/>
                  </a:cubicBezTo>
                  <a:cubicBezTo>
                    <a:pt x="1480" y="356"/>
                    <a:pt x="1553" y="536"/>
                    <a:pt x="1553" y="752"/>
                  </a:cubicBezTo>
                  <a:cubicBezTo>
                    <a:pt x="1553" y="961"/>
                    <a:pt x="1480" y="1138"/>
                    <a:pt x="1329" y="1277"/>
                  </a:cubicBezTo>
                  <a:cubicBezTo>
                    <a:pt x="1181" y="1417"/>
                    <a:pt x="995" y="1483"/>
                    <a:pt x="768" y="1483"/>
                  </a:cubicBezTo>
                  <a:cubicBezTo>
                    <a:pt x="549" y="1483"/>
                    <a:pt x="366" y="1414"/>
                    <a:pt x="220" y="1274"/>
                  </a:cubicBezTo>
                  <a:cubicBezTo>
                    <a:pt x="73" y="1131"/>
                    <a:pt x="0" y="955"/>
                    <a:pt x="0" y="745"/>
                  </a:cubicBezTo>
                  <a:cubicBezTo>
                    <a:pt x="0" y="532"/>
                    <a:pt x="73" y="353"/>
                    <a:pt x="223" y="213"/>
                  </a:cubicBezTo>
                  <a:cubicBezTo>
                    <a:pt x="373" y="69"/>
                    <a:pt x="556" y="0"/>
                    <a:pt x="7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46" name="Freeform 53"/>
            <p:cNvSpPr/>
            <p:nvPr/>
          </p:nvSpPr>
          <p:spPr>
            <a:xfrm>
              <a:off x="3024720" y="-1498320"/>
              <a:ext cx="477000" cy="796320"/>
            </a:xfrm>
            <a:custGeom>
              <a:avLst/>
              <a:gdLst/>
              <a:ahLst/>
              <a:rect l="0" t="0" r="r" b="b"/>
              <a:pathLst>
                <a:path w="1325" h="2212">
                  <a:moveTo>
                    <a:pt x="1035" y="1962"/>
                  </a:moveTo>
                  <a:lnTo>
                    <a:pt x="1035" y="1041"/>
                  </a:lnTo>
                  <a:cubicBezTo>
                    <a:pt x="945" y="994"/>
                    <a:pt x="855" y="971"/>
                    <a:pt x="762" y="971"/>
                  </a:cubicBezTo>
                  <a:cubicBezTo>
                    <a:pt x="620" y="971"/>
                    <a:pt x="503" y="1017"/>
                    <a:pt x="419" y="1114"/>
                  </a:cubicBezTo>
                  <a:cubicBezTo>
                    <a:pt x="333" y="1207"/>
                    <a:pt x="290" y="1333"/>
                    <a:pt x="290" y="1493"/>
                  </a:cubicBezTo>
                  <a:cubicBezTo>
                    <a:pt x="290" y="1643"/>
                    <a:pt x="330" y="1759"/>
                    <a:pt x="403" y="1839"/>
                  </a:cubicBezTo>
                  <a:cubicBezTo>
                    <a:pt x="446" y="1889"/>
                    <a:pt x="493" y="1921"/>
                    <a:pt x="542" y="1939"/>
                  </a:cubicBezTo>
                  <a:cubicBezTo>
                    <a:pt x="592" y="1954"/>
                    <a:pt x="682" y="1962"/>
                    <a:pt x="812" y="1962"/>
                  </a:cubicBezTo>
                  <a:lnTo>
                    <a:pt x="1035" y="1962"/>
                  </a:lnTo>
                  <a:moveTo>
                    <a:pt x="1035" y="0"/>
                  </a:moveTo>
                  <a:lnTo>
                    <a:pt x="1324" y="0"/>
                  </a:lnTo>
                  <a:lnTo>
                    <a:pt x="1324" y="2211"/>
                  </a:lnTo>
                  <a:lnTo>
                    <a:pt x="709" y="2211"/>
                  </a:lnTo>
                  <a:cubicBezTo>
                    <a:pt x="493" y="2211"/>
                    <a:pt x="320" y="2141"/>
                    <a:pt x="193" y="2005"/>
                  </a:cubicBezTo>
                  <a:cubicBezTo>
                    <a:pt x="64" y="1869"/>
                    <a:pt x="0" y="1686"/>
                    <a:pt x="0" y="1456"/>
                  </a:cubicBezTo>
                  <a:cubicBezTo>
                    <a:pt x="0" y="1243"/>
                    <a:pt x="67" y="1067"/>
                    <a:pt x="203" y="928"/>
                  </a:cubicBezTo>
                  <a:cubicBezTo>
                    <a:pt x="336" y="791"/>
                    <a:pt x="509" y="721"/>
                    <a:pt x="719" y="721"/>
                  </a:cubicBezTo>
                  <a:cubicBezTo>
                    <a:pt x="815" y="721"/>
                    <a:pt x="918" y="741"/>
                    <a:pt x="1035" y="780"/>
                  </a:cubicBezTo>
                  <a:lnTo>
                    <a:pt x="10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47" name="Freeform 54"/>
            <p:cNvSpPr/>
            <p:nvPr/>
          </p:nvSpPr>
          <p:spPr>
            <a:xfrm>
              <a:off x="3615120" y="-1237320"/>
              <a:ext cx="473400" cy="542520"/>
            </a:xfrm>
            <a:custGeom>
              <a:avLst/>
              <a:gdLst/>
              <a:ahLst/>
              <a:rect l="0" t="0" r="r" b="b"/>
              <a:pathLst>
                <a:path w="1315" h="1507">
                  <a:moveTo>
                    <a:pt x="297" y="609"/>
                  </a:moveTo>
                  <a:lnTo>
                    <a:pt x="1029" y="609"/>
                  </a:lnTo>
                  <a:cubicBezTo>
                    <a:pt x="1021" y="495"/>
                    <a:pt x="984" y="405"/>
                    <a:pt x="924" y="342"/>
                  </a:cubicBezTo>
                  <a:cubicBezTo>
                    <a:pt x="861" y="282"/>
                    <a:pt x="780" y="249"/>
                    <a:pt x="678" y="249"/>
                  </a:cubicBezTo>
                  <a:cubicBezTo>
                    <a:pt x="575" y="249"/>
                    <a:pt x="489" y="282"/>
                    <a:pt x="422" y="342"/>
                  </a:cubicBezTo>
                  <a:cubicBezTo>
                    <a:pt x="356" y="405"/>
                    <a:pt x="313" y="495"/>
                    <a:pt x="297" y="609"/>
                  </a:cubicBezTo>
                  <a:moveTo>
                    <a:pt x="1314" y="780"/>
                  </a:moveTo>
                  <a:lnTo>
                    <a:pt x="289" y="780"/>
                  </a:lnTo>
                  <a:cubicBezTo>
                    <a:pt x="297" y="920"/>
                    <a:pt x="342" y="1031"/>
                    <a:pt x="429" y="1114"/>
                  </a:cubicBezTo>
                  <a:cubicBezTo>
                    <a:pt x="515" y="1197"/>
                    <a:pt x="625" y="1237"/>
                    <a:pt x="761" y="1237"/>
                  </a:cubicBezTo>
                  <a:cubicBezTo>
                    <a:pt x="951" y="1237"/>
                    <a:pt x="1127" y="1180"/>
                    <a:pt x="1286" y="1060"/>
                  </a:cubicBezTo>
                  <a:lnTo>
                    <a:pt x="1286" y="1343"/>
                  </a:lnTo>
                  <a:cubicBezTo>
                    <a:pt x="1197" y="1403"/>
                    <a:pt x="1111" y="1443"/>
                    <a:pt x="1024" y="1469"/>
                  </a:cubicBezTo>
                  <a:cubicBezTo>
                    <a:pt x="938" y="1496"/>
                    <a:pt x="834" y="1506"/>
                    <a:pt x="715" y="1506"/>
                  </a:cubicBezTo>
                  <a:cubicBezTo>
                    <a:pt x="554" y="1506"/>
                    <a:pt x="426" y="1473"/>
                    <a:pt x="326" y="1406"/>
                  </a:cubicBezTo>
                  <a:cubicBezTo>
                    <a:pt x="229" y="1340"/>
                    <a:pt x="150" y="1253"/>
                    <a:pt x="90" y="1140"/>
                  </a:cubicBezTo>
                  <a:cubicBezTo>
                    <a:pt x="30" y="1027"/>
                    <a:pt x="0" y="898"/>
                    <a:pt x="0" y="749"/>
                  </a:cubicBezTo>
                  <a:cubicBezTo>
                    <a:pt x="0" y="528"/>
                    <a:pt x="63" y="346"/>
                    <a:pt x="186" y="206"/>
                  </a:cubicBezTo>
                  <a:cubicBezTo>
                    <a:pt x="313" y="69"/>
                    <a:pt x="475" y="0"/>
                    <a:pt x="678" y="0"/>
                  </a:cubicBezTo>
                  <a:cubicBezTo>
                    <a:pt x="871" y="0"/>
                    <a:pt x="1024" y="66"/>
                    <a:pt x="1141" y="203"/>
                  </a:cubicBezTo>
                  <a:cubicBezTo>
                    <a:pt x="1254" y="340"/>
                    <a:pt x="1314" y="518"/>
                    <a:pt x="1314" y="745"/>
                  </a:cubicBezTo>
                  <a:lnTo>
                    <a:pt x="1314" y="7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48" name="Freeform 55"/>
            <p:cNvSpPr/>
            <p:nvPr/>
          </p:nvSpPr>
          <p:spPr>
            <a:xfrm>
              <a:off x="2410920" y="-1655640"/>
              <a:ext cx="484560" cy="362520"/>
            </a:xfrm>
            <a:custGeom>
              <a:avLst/>
              <a:gdLst/>
              <a:ahLst/>
              <a:rect l="0" t="0" r="r" b="b"/>
              <a:pathLst>
                <a:path w="1346" h="1007">
                  <a:moveTo>
                    <a:pt x="200" y="838"/>
                  </a:moveTo>
                  <a:lnTo>
                    <a:pt x="1146" y="838"/>
                  </a:lnTo>
                  <a:lnTo>
                    <a:pt x="1146" y="1006"/>
                  </a:lnTo>
                  <a:lnTo>
                    <a:pt x="200" y="1006"/>
                  </a:lnTo>
                  <a:lnTo>
                    <a:pt x="200" y="838"/>
                  </a:lnTo>
                  <a:moveTo>
                    <a:pt x="795" y="122"/>
                  </a:moveTo>
                  <a:cubicBezTo>
                    <a:pt x="795" y="189"/>
                    <a:pt x="741" y="243"/>
                    <a:pt x="672" y="243"/>
                  </a:cubicBezTo>
                  <a:cubicBezTo>
                    <a:pt x="605" y="243"/>
                    <a:pt x="551" y="190"/>
                    <a:pt x="551" y="122"/>
                  </a:cubicBezTo>
                  <a:cubicBezTo>
                    <a:pt x="551" y="54"/>
                    <a:pt x="605" y="0"/>
                    <a:pt x="672" y="0"/>
                  </a:cubicBezTo>
                  <a:cubicBezTo>
                    <a:pt x="741" y="0"/>
                    <a:pt x="795" y="54"/>
                    <a:pt x="795" y="122"/>
                  </a:cubicBezTo>
                  <a:moveTo>
                    <a:pt x="1345" y="531"/>
                  </a:moveTo>
                  <a:cubicBezTo>
                    <a:pt x="1345" y="640"/>
                    <a:pt x="1256" y="730"/>
                    <a:pt x="1146" y="730"/>
                  </a:cubicBezTo>
                  <a:cubicBezTo>
                    <a:pt x="1036" y="730"/>
                    <a:pt x="947" y="640"/>
                    <a:pt x="947" y="531"/>
                  </a:cubicBezTo>
                  <a:cubicBezTo>
                    <a:pt x="947" y="421"/>
                    <a:pt x="1036" y="332"/>
                    <a:pt x="1146" y="332"/>
                  </a:cubicBezTo>
                  <a:cubicBezTo>
                    <a:pt x="1256" y="332"/>
                    <a:pt x="1345" y="421"/>
                    <a:pt x="1345" y="531"/>
                  </a:cubicBezTo>
                  <a:moveTo>
                    <a:pt x="872" y="531"/>
                  </a:moveTo>
                  <a:cubicBezTo>
                    <a:pt x="872" y="640"/>
                    <a:pt x="783" y="730"/>
                    <a:pt x="672" y="730"/>
                  </a:cubicBezTo>
                  <a:cubicBezTo>
                    <a:pt x="563" y="730"/>
                    <a:pt x="474" y="640"/>
                    <a:pt x="474" y="531"/>
                  </a:cubicBezTo>
                  <a:cubicBezTo>
                    <a:pt x="474" y="421"/>
                    <a:pt x="563" y="332"/>
                    <a:pt x="672" y="332"/>
                  </a:cubicBezTo>
                  <a:cubicBezTo>
                    <a:pt x="783" y="332"/>
                    <a:pt x="872" y="421"/>
                    <a:pt x="872" y="531"/>
                  </a:cubicBezTo>
                  <a:moveTo>
                    <a:pt x="399" y="531"/>
                  </a:moveTo>
                  <a:cubicBezTo>
                    <a:pt x="399" y="640"/>
                    <a:pt x="310" y="730"/>
                    <a:pt x="200" y="730"/>
                  </a:cubicBezTo>
                  <a:cubicBezTo>
                    <a:pt x="90" y="730"/>
                    <a:pt x="0" y="640"/>
                    <a:pt x="0" y="531"/>
                  </a:cubicBezTo>
                  <a:cubicBezTo>
                    <a:pt x="0" y="421"/>
                    <a:pt x="90" y="332"/>
                    <a:pt x="200" y="332"/>
                  </a:cubicBezTo>
                  <a:cubicBezTo>
                    <a:pt x="310" y="332"/>
                    <a:pt x="399" y="421"/>
                    <a:pt x="399" y="531"/>
                  </a:cubicBez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  <p:sp>
          <p:nvSpPr>
            <p:cNvPr id="449" name="Freeform 56"/>
            <p:cNvSpPr/>
            <p:nvPr/>
          </p:nvSpPr>
          <p:spPr>
            <a:xfrm>
              <a:off x="4236120" y="-907200"/>
              <a:ext cx="756720" cy="253080"/>
            </a:xfrm>
            <a:custGeom>
              <a:avLst/>
              <a:gdLst/>
              <a:ahLst/>
              <a:rect l="0" t="0" r="r" b="b"/>
              <a:pathLst>
                <a:path w="2102" h="703">
                  <a:moveTo>
                    <a:pt x="1910" y="0"/>
                  </a:moveTo>
                  <a:cubicBezTo>
                    <a:pt x="1829" y="0"/>
                    <a:pt x="1759" y="26"/>
                    <a:pt x="1709" y="79"/>
                  </a:cubicBezTo>
                  <a:cubicBezTo>
                    <a:pt x="1660" y="131"/>
                    <a:pt x="1636" y="204"/>
                    <a:pt x="1636" y="288"/>
                  </a:cubicBezTo>
                  <a:cubicBezTo>
                    <a:pt x="1636" y="373"/>
                    <a:pt x="1660" y="445"/>
                    <a:pt x="1709" y="498"/>
                  </a:cubicBezTo>
                  <a:cubicBezTo>
                    <a:pt x="1759" y="551"/>
                    <a:pt x="1829" y="577"/>
                    <a:pt x="1910" y="577"/>
                  </a:cubicBezTo>
                  <a:cubicBezTo>
                    <a:pt x="1942" y="577"/>
                    <a:pt x="1973" y="573"/>
                    <a:pt x="2002" y="564"/>
                  </a:cubicBezTo>
                  <a:cubicBezTo>
                    <a:pt x="2031" y="554"/>
                    <a:pt x="2059" y="541"/>
                    <a:pt x="2085" y="524"/>
                  </a:cubicBezTo>
                  <a:lnTo>
                    <a:pt x="2101" y="513"/>
                  </a:lnTo>
                  <a:lnTo>
                    <a:pt x="2101" y="495"/>
                  </a:lnTo>
                  <a:lnTo>
                    <a:pt x="2101" y="426"/>
                  </a:lnTo>
                  <a:lnTo>
                    <a:pt x="2101" y="344"/>
                  </a:lnTo>
                  <a:lnTo>
                    <a:pt x="2040" y="400"/>
                  </a:lnTo>
                  <a:cubicBezTo>
                    <a:pt x="2022" y="418"/>
                    <a:pt x="2002" y="431"/>
                    <a:pt x="1981" y="439"/>
                  </a:cubicBezTo>
                  <a:cubicBezTo>
                    <a:pt x="1960" y="448"/>
                    <a:pt x="1938" y="452"/>
                    <a:pt x="1914" y="452"/>
                  </a:cubicBezTo>
                  <a:cubicBezTo>
                    <a:pt x="1865" y="452"/>
                    <a:pt x="1835" y="439"/>
                    <a:pt x="1812" y="413"/>
                  </a:cubicBezTo>
                  <a:cubicBezTo>
                    <a:pt x="1790" y="387"/>
                    <a:pt x="1776" y="347"/>
                    <a:pt x="1776" y="288"/>
                  </a:cubicBezTo>
                  <a:cubicBezTo>
                    <a:pt x="1776" y="229"/>
                    <a:pt x="1790" y="189"/>
                    <a:pt x="1812" y="164"/>
                  </a:cubicBezTo>
                  <a:cubicBezTo>
                    <a:pt x="1835" y="138"/>
                    <a:pt x="1865" y="125"/>
                    <a:pt x="1914" y="125"/>
                  </a:cubicBezTo>
                  <a:cubicBezTo>
                    <a:pt x="1938" y="125"/>
                    <a:pt x="1960" y="129"/>
                    <a:pt x="1981" y="137"/>
                  </a:cubicBezTo>
                  <a:cubicBezTo>
                    <a:pt x="2002" y="146"/>
                    <a:pt x="2022" y="159"/>
                    <a:pt x="2040" y="177"/>
                  </a:cubicBezTo>
                  <a:lnTo>
                    <a:pt x="2101" y="231"/>
                  </a:lnTo>
                  <a:lnTo>
                    <a:pt x="2101" y="151"/>
                  </a:lnTo>
                  <a:lnTo>
                    <a:pt x="2101" y="63"/>
                  </a:lnTo>
                  <a:cubicBezTo>
                    <a:pt x="2070" y="41"/>
                    <a:pt x="2033" y="22"/>
                    <a:pt x="2003" y="13"/>
                  </a:cubicBezTo>
                  <a:cubicBezTo>
                    <a:pt x="2002" y="13"/>
                    <a:pt x="2002" y="13"/>
                    <a:pt x="2002" y="13"/>
                  </a:cubicBezTo>
                  <a:cubicBezTo>
                    <a:pt x="1973" y="4"/>
                    <a:pt x="1942" y="0"/>
                    <a:pt x="1910" y="0"/>
                  </a:cubicBezTo>
                  <a:moveTo>
                    <a:pt x="0" y="9"/>
                  </a:moveTo>
                  <a:lnTo>
                    <a:pt x="0" y="349"/>
                  </a:lnTo>
                  <a:cubicBezTo>
                    <a:pt x="0" y="418"/>
                    <a:pt x="18" y="477"/>
                    <a:pt x="57" y="517"/>
                  </a:cubicBezTo>
                  <a:lnTo>
                    <a:pt x="57" y="518"/>
                  </a:lnTo>
                  <a:cubicBezTo>
                    <a:pt x="97" y="558"/>
                    <a:pt x="154" y="577"/>
                    <a:pt x="222" y="577"/>
                  </a:cubicBezTo>
                  <a:cubicBezTo>
                    <a:pt x="290" y="577"/>
                    <a:pt x="348" y="558"/>
                    <a:pt x="387" y="518"/>
                  </a:cubicBezTo>
                  <a:cubicBezTo>
                    <a:pt x="387" y="517"/>
                    <a:pt x="387" y="517"/>
                    <a:pt x="387" y="517"/>
                  </a:cubicBezTo>
                  <a:cubicBezTo>
                    <a:pt x="427" y="477"/>
                    <a:pt x="445" y="418"/>
                    <a:pt x="445" y="349"/>
                  </a:cubicBezTo>
                  <a:lnTo>
                    <a:pt x="445" y="44"/>
                  </a:lnTo>
                  <a:lnTo>
                    <a:pt x="445" y="8"/>
                  </a:lnTo>
                  <a:lnTo>
                    <a:pt x="306" y="8"/>
                  </a:lnTo>
                  <a:lnTo>
                    <a:pt x="306" y="44"/>
                  </a:lnTo>
                  <a:lnTo>
                    <a:pt x="306" y="340"/>
                  </a:lnTo>
                  <a:cubicBezTo>
                    <a:pt x="306" y="388"/>
                    <a:pt x="298" y="418"/>
                    <a:pt x="287" y="431"/>
                  </a:cubicBezTo>
                  <a:cubicBezTo>
                    <a:pt x="276" y="444"/>
                    <a:pt x="258" y="453"/>
                    <a:pt x="222" y="453"/>
                  </a:cubicBezTo>
                  <a:cubicBezTo>
                    <a:pt x="186" y="453"/>
                    <a:pt x="168" y="444"/>
                    <a:pt x="157" y="431"/>
                  </a:cubicBezTo>
                  <a:cubicBezTo>
                    <a:pt x="147" y="418"/>
                    <a:pt x="137" y="389"/>
                    <a:pt x="137" y="340"/>
                  </a:cubicBezTo>
                  <a:lnTo>
                    <a:pt x="137" y="44"/>
                  </a:lnTo>
                  <a:lnTo>
                    <a:pt x="137" y="8"/>
                  </a:lnTo>
                  <a:lnTo>
                    <a:pt x="0" y="9"/>
                  </a:lnTo>
                  <a:moveTo>
                    <a:pt x="666" y="8"/>
                  </a:moveTo>
                  <a:lnTo>
                    <a:pt x="666" y="44"/>
                  </a:lnTo>
                  <a:lnTo>
                    <a:pt x="666" y="532"/>
                  </a:lnTo>
                  <a:lnTo>
                    <a:pt x="666" y="567"/>
                  </a:lnTo>
                  <a:lnTo>
                    <a:pt x="701" y="567"/>
                  </a:lnTo>
                  <a:lnTo>
                    <a:pt x="767" y="567"/>
                  </a:lnTo>
                  <a:lnTo>
                    <a:pt x="803" y="567"/>
                  </a:lnTo>
                  <a:lnTo>
                    <a:pt x="803" y="532"/>
                  </a:lnTo>
                  <a:lnTo>
                    <a:pt x="803" y="360"/>
                  </a:lnTo>
                  <a:lnTo>
                    <a:pt x="839" y="360"/>
                  </a:lnTo>
                  <a:cubicBezTo>
                    <a:pt x="860" y="360"/>
                    <a:pt x="873" y="365"/>
                    <a:pt x="880" y="371"/>
                  </a:cubicBezTo>
                  <a:lnTo>
                    <a:pt x="881" y="371"/>
                  </a:lnTo>
                  <a:cubicBezTo>
                    <a:pt x="887" y="375"/>
                    <a:pt x="901" y="392"/>
                    <a:pt x="916" y="422"/>
                  </a:cubicBezTo>
                  <a:lnTo>
                    <a:pt x="916" y="423"/>
                  </a:lnTo>
                  <a:lnTo>
                    <a:pt x="979" y="548"/>
                  </a:lnTo>
                  <a:lnTo>
                    <a:pt x="989" y="567"/>
                  </a:lnTo>
                  <a:lnTo>
                    <a:pt x="1010" y="567"/>
                  </a:lnTo>
                  <a:lnTo>
                    <a:pt x="1081" y="567"/>
                  </a:lnTo>
                  <a:lnTo>
                    <a:pt x="1139" y="567"/>
                  </a:lnTo>
                  <a:lnTo>
                    <a:pt x="1113" y="516"/>
                  </a:lnTo>
                  <a:lnTo>
                    <a:pt x="1046" y="383"/>
                  </a:lnTo>
                  <a:cubicBezTo>
                    <a:pt x="1032" y="354"/>
                    <a:pt x="1017" y="330"/>
                    <a:pt x="1001" y="311"/>
                  </a:cubicBezTo>
                  <a:cubicBezTo>
                    <a:pt x="1000" y="310"/>
                    <a:pt x="999" y="309"/>
                    <a:pt x="998" y="308"/>
                  </a:cubicBezTo>
                  <a:cubicBezTo>
                    <a:pt x="1008" y="301"/>
                    <a:pt x="1016" y="292"/>
                    <a:pt x="1024" y="281"/>
                  </a:cubicBezTo>
                  <a:cubicBezTo>
                    <a:pt x="1043" y="254"/>
                    <a:pt x="1052" y="220"/>
                    <a:pt x="1052" y="184"/>
                  </a:cubicBezTo>
                  <a:cubicBezTo>
                    <a:pt x="1052" y="130"/>
                    <a:pt x="1034" y="83"/>
                    <a:pt x="998" y="52"/>
                  </a:cubicBezTo>
                  <a:cubicBezTo>
                    <a:pt x="962" y="21"/>
                    <a:pt x="911" y="8"/>
                    <a:pt x="850" y="8"/>
                  </a:cubicBezTo>
                  <a:lnTo>
                    <a:pt x="701" y="8"/>
                  </a:lnTo>
                  <a:lnTo>
                    <a:pt x="666" y="8"/>
                  </a:lnTo>
                  <a:moveTo>
                    <a:pt x="1299" y="498"/>
                  </a:moveTo>
                  <a:cubicBezTo>
                    <a:pt x="1299" y="537"/>
                    <a:pt x="1291" y="561"/>
                    <a:pt x="1288" y="566"/>
                  </a:cubicBezTo>
                  <a:cubicBezTo>
                    <a:pt x="1284" y="571"/>
                    <a:pt x="1277" y="575"/>
                    <a:pt x="1254" y="575"/>
                  </a:cubicBezTo>
                  <a:lnTo>
                    <a:pt x="1234" y="575"/>
                  </a:lnTo>
                  <a:lnTo>
                    <a:pt x="1199" y="575"/>
                  </a:lnTo>
                  <a:lnTo>
                    <a:pt x="1199" y="611"/>
                  </a:lnTo>
                  <a:lnTo>
                    <a:pt x="1199" y="666"/>
                  </a:lnTo>
                  <a:lnTo>
                    <a:pt x="1199" y="702"/>
                  </a:lnTo>
                  <a:lnTo>
                    <a:pt x="1234" y="702"/>
                  </a:lnTo>
                  <a:lnTo>
                    <a:pt x="1259" y="702"/>
                  </a:lnTo>
                  <a:cubicBezTo>
                    <a:pt x="1315" y="702"/>
                    <a:pt x="1363" y="686"/>
                    <a:pt x="1394" y="649"/>
                  </a:cubicBezTo>
                  <a:cubicBezTo>
                    <a:pt x="1425" y="613"/>
                    <a:pt x="1436" y="561"/>
                    <a:pt x="1436" y="498"/>
                  </a:cubicBezTo>
                  <a:lnTo>
                    <a:pt x="1436" y="44"/>
                  </a:lnTo>
                  <a:lnTo>
                    <a:pt x="1436" y="8"/>
                  </a:lnTo>
                  <a:lnTo>
                    <a:pt x="1400" y="8"/>
                  </a:lnTo>
                  <a:lnTo>
                    <a:pt x="1299" y="8"/>
                  </a:lnTo>
                  <a:lnTo>
                    <a:pt x="1299" y="498"/>
                  </a:lnTo>
                  <a:moveTo>
                    <a:pt x="803" y="133"/>
                  </a:moveTo>
                  <a:lnTo>
                    <a:pt x="850" y="133"/>
                  </a:lnTo>
                  <a:cubicBezTo>
                    <a:pt x="877" y="133"/>
                    <a:pt x="891" y="139"/>
                    <a:pt x="898" y="146"/>
                  </a:cubicBezTo>
                  <a:cubicBezTo>
                    <a:pt x="906" y="153"/>
                    <a:pt x="911" y="163"/>
                    <a:pt x="911" y="184"/>
                  </a:cubicBezTo>
                  <a:cubicBezTo>
                    <a:pt x="911" y="206"/>
                    <a:pt x="906" y="216"/>
                    <a:pt x="898" y="223"/>
                  </a:cubicBezTo>
                  <a:cubicBezTo>
                    <a:pt x="891" y="230"/>
                    <a:pt x="877" y="236"/>
                    <a:pt x="850" y="236"/>
                  </a:cubicBezTo>
                  <a:lnTo>
                    <a:pt x="803" y="236"/>
                  </a:lnTo>
                  <a:lnTo>
                    <a:pt x="803" y="133"/>
                  </a:ln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</p:grpSp>
      <p:grpSp>
        <p:nvGrpSpPr>
          <p:cNvPr id="450" name="Group 57"/>
          <p:cNvGrpSpPr/>
          <p:nvPr/>
        </p:nvGrpSpPr>
        <p:grpSpPr>
          <a:xfrm>
            <a:off x="11015640" y="-1655640"/>
            <a:ext cx="2224440" cy="1341720"/>
            <a:chOff x="11015640" y="-1655640"/>
            <a:chExt cx="2224440" cy="1341720"/>
          </a:xfrm>
        </p:grpSpPr>
        <p:sp>
          <p:nvSpPr>
            <p:cNvPr id="451" name="Freeform 58"/>
            <p:cNvSpPr/>
            <p:nvPr/>
          </p:nvSpPr>
          <p:spPr>
            <a:xfrm>
              <a:off x="11015640" y="-1237320"/>
              <a:ext cx="423000" cy="543960"/>
            </a:xfrm>
            <a:custGeom>
              <a:avLst/>
              <a:gdLst/>
              <a:ahLst/>
              <a:rect l="0" t="0" r="r" b="b"/>
              <a:pathLst>
                <a:path w="1175" h="1511">
                  <a:moveTo>
                    <a:pt x="1174" y="1144"/>
                  </a:moveTo>
                  <a:lnTo>
                    <a:pt x="1174" y="1430"/>
                  </a:lnTo>
                  <a:cubicBezTo>
                    <a:pt x="1027" y="1483"/>
                    <a:pt x="889" y="1510"/>
                    <a:pt x="749" y="1510"/>
                  </a:cubicBezTo>
                  <a:cubicBezTo>
                    <a:pt x="523" y="1510"/>
                    <a:pt x="340" y="1443"/>
                    <a:pt x="203" y="1310"/>
                  </a:cubicBezTo>
                  <a:cubicBezTo>
                    <a:pt x="69" y="1174"/>
                    <a:pt x="0" y="991"/>
                    <a:pt x="0" y="765"/>
                  </a:cubicBezTo>
                  <a:cubicBezTo>
                    <a:pt x="0" y="536"/>
                    <a:pt x="66" y="353"/>
                    <a:pt x="200" y="209"/>
                  </a:cubicBezTo>
                  <a:cubicBezTo>
                    <a:pt x="329" y="69"/>
                    <a:pt x="502" y="0"/>
                    <a:pt x="718" y="0"/>
                  </a:cubicBezTo>
                  <a:cubicBezTo>
                    <a:pt x="795" y="0"/>
                    <a:pt x="861" y="7"/>
                    <a:pt x="920" y="20"/>
                  </a:cubicBezTo>
                  <a:cubicBezTo>
                    <a:pt x="981" y="37"/>
                    <a:pt x="1054" y="63"/>
                    <a:pt x="1141" y="100"/>
                  </a:cubicBezTo>
                  <a:lnTo>
                    <a:pt x="1141" y="409"/>
                  </a:lnTo>
                  <a:cubicBezTo>
                    <a:pt x="998" y="316"/>
                    <a:pt x="861" y="270"/>
                    <a:pt x="735" y="270"/>
                  </a:cubicBezTo>
                  <a:cubicBezTo>
                    <a:pt x="605" y="270"/>
                    <a:pt x="499" y="316"/>
                    <a:pt x="416" y="406"/>
                  </a:cubicBezTo>
                  <a:cubicBezTo>
                    <a:pt x="332" y="496"/>
                    <a:pt x="292" y="615"/>
                    <a:pt x="292" y="755"/>
                  </a:cubicBezTo>
                  <a:cubicBezTo>
                    <a:pt x="292" y="905"/>
                    <a:pt x="336" y="1024"/>
                    <a:pt x="429" y="1111"/>
                  </a:cubicBezTo>
                  <a:cubicBezTo>
                    <a:pt x="519" y="1197"/>
                    <a:pt x="638" y="1241"/>
                    <a:pt x="791" y="1241"/>
                  </a:cubicBezTo>
                  <a:cubicBezTo>
                    <a:pt x="901" y="1241"/>
                    <a:pt x="1031" y="1210"/>
                    <a:pt x="1174" y="11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52" name="Freeform 59"/>
            <p:cNvSpPr/>
            <p:nvPr/>
          </p:nvSpPr>
          <p:spPr>
            <a:xfrm>
              <a:off x="11525760" y="-1227600"/>
              <a:ext cx="559440" cy="534240"/>
            </a:xfrm>
            <a:custGeom>
              <a:avLst/>
              <a:gdLst/>
              <a:ahLst/>
              <a:rect l="0" t="0" r="r" b="b"/>
              <a:pathLst>
                <a:path w="1554" h="1484">
                  <a:moveTo>
                    <a:pt x="764" y="259"/>
                  </a:moveTo>
                  <a:cubicBezTo>
                    <a:pt x="625" y="259"/>
                    <a:pt x="511" y="302"/>
                    <a:pt x="426" y="396"/>
                  </a:cubicBezTo>
                  <a:cubicBezTo>
                    <a:pt x="335" y="485"/>
                    <a:pt x="289" y="602"/>
                    <a:pt x="289" y="741"/>
                  </a:cubicBezTo>
                  <a:cubicBezTo>
                    <a:pt x="289" y="881"/>
                    <a:pt x="335" y="994"/>
                    <a:pt x="429" y="1084"/>
                  </a:cubicBezTo>
                  <a:cubicBezTo>
                    <a:pt x="518" y="1170"/>
                    <a:pt x="635" y="1214"/>
                    <a:pt x="778" y="1214"/>
                  </a:cubicBezTo>
                  <a:cubicBezTo>
                    <a:pt x="917" y="1214"/>
                    <a:pt x="1034" y="1170"/>
                    <a:pt x="1124" y="1081"/>
                  </a:cubicBezTo>
                  <a:cubicBezTo>
                    <a:pt x="1213" y="991"/>
                    <a:pt x="1260" y="877"/>
                    <a:pt x="1260" y="737"/>
                  </a:cubicBezTo>
                  <a:cubicBezTo>
                    <a:pt x="1260" y="602"/>
                    <a:pt x="1213" y="485"/>
                    <a:pt x="1120" y="396"/>
                  </a:cubicBezTo>
                  <a:cubicBezTo>
                    <a:pt x="1024" y="302"/>
                    <a:pt x="907" y="259"/>
                    <a:pt x="764" y="259"/>
                  </a:cubicBezTo>
                  <a:moveTo>
                    <a:pt x="780" y="0"/>
                  </a:moveTo>
                  <a:cubicBezTo>
                    <a:pt x="1001" y="0"/>
                    <a:pt x="1187" y="69"/>
                    <a:pt x="1333" y="213"/>
                  </a:cubicBezTo>
                  <a:cubicBezTo>
                    <a:pt x="1480" y="356"/>
                    <a:pt x="1553" y="535"/>
                    <a:pt x="1553" y="751"/>
                  </a:cubicBezTo>
                  <a:cubicBezTo>
                    <a:pt x="1553" y="961"/>
                    <a:pt x="1480" y="1137"/>
                    <a:pt x="1329" y="1277"/>
                  </a:cubicBezTo>
                  <a:cubicBezTo>
                    <a:pt x="1180" y="1415"/>
                    <a:pt x="994" y="1483"/>
                    <a:pt x="768" y="1483"/>
                  </a:cubicBezTo>
                  <a:cubicBezTo>
                    <a:pt x="548" y="1483"/>
                    <a:pt x="365" y="1413"/>
                    <a:pt x="219" y="1274"/>
                  </a:cubicBezTo>
                  <a:cubicBezTo>
                    <a:pt x="73" y="1131"/>
                    <a:pt x="0" y="954"/>
                    <a:pt x="0" y="745"/>
                  </a:cubicBezTo>
                  <a:cubicBezTo>
                    <a:pt x="0" y="532"/>
                    <a:pt x="73" y="352"/>
                    <a:pt x="222" y="213"/>
                  </a:cubicBezTo>
                  <a:cubicBezTo>
                    <a:pt x="371" y="69"/>
                    <a:pt x="554" y="0"/>
                    <a:pt x="7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53" name="Freeform 60"/>
            <p:cNvSpPr/>
            <p:nvPr/>
          </p:nvSpPr>
          <p:spPr>
            <a:xfrm>
              <a:off x="12177000" y="-1497960"/>
              <a:ext cx="476640" cy="796320"/>
            </a:xfrm>
            <a:custGeom>
              <a:avLst/>
              <a:gdLst/>
              <a:ahLst/>
              <a:rect l="0" t="0" r="r" b="b"/>
              <a:pathLst>
                <a:path w="1324" h="2212">
                  <a:moveTo>
                    <a:pt x="1034" y="1962"/>
                  </a:moveTo>
                  <a:lnTo>
                    <a:pt x="1034" y="1041"/>
                  </a:lnTo>
                  <a:cubicBezTo>
                    <a:pt x="944" y="995"/>
                    <a:pt x="854" y="971"/>
                    <a:pt x="761" y="971"/>
                  </a:cubicBezTo>
                  <a:cubicBezTo>
                    <a:pt x="618" y="971"/>
                    <a:pt x="502" y="1017"/>
                    <a:pt x="419" y="1114"/>
                  </a:cubicBezTo>
                  <a:cubicBezTo>
                    <a:pt x="332" y="1207"/>
                    <a:pt x="289" y="1334"/>
                    <a:pt x="289" y="1493"/>
                  </a:cubicBezTo>
                  <a:cubicBezTo>
                    <a:pt x="289" y="1643"/>
                    <a:pt x="329" y="1759"/>
                    <a:pt x="402" y="1839"/>
                  </a:cubicBezTo>
                  <a:cubicBezTo>
                    <a:pt x="445" y="1889"/>
                    <a:pt x="492" y="1921"/>
                    <a:pt x="542" y="1939"/>
                  </a:cubicBezTo>
                  <a:cubicBezTo>
                    <a:pt x="592" y="1956"/>
                    <a:pt x="682" y="1962"/>
                    <a:pt x="811" y="1962"/>
                  </a:cubicBezTo>
                  <a:lnTo>
                    <a:pt x="1034" y="1962"/>
                  </a:lnTo>
                  <a:moveTo>
                    <a:pt x="1034" y="0"/>
                  </a:moveTo>
                  <a:lnTo>
                    <a:pt x="1323" y="0"/>
                  </a:lnTo>
                  <a:lnTo>
                    <a:pt x="1323" y="2211"/>
                  </a:lnTo>
                  <a:lnTo>
                    <a:pt x="708" y="2211"/>
                  </a:lnTo>
                  <a:cubicBezTo>
                    <a:pt x="492" y="2211"/>
                    <a:pt x="319" y="2142"/>
                    <a:pt x="193" y="2006"/>
                  </a:cubicBezTo>
                  <a:cubicBezTo>
                    <a:pt x="63" y="1869"/>
                    <a:pt x="0" y="1686"/>
                    <a:pt x="0" y="1457"/>
                  </a:cubicBezTo>
                  <a:cubicBezTo>
                    <a:pt x="0" y="1243"/>
                    <a:pt x="66" y="1068"/>
                    <a:pt x="203" y="928"/>
                  </a:cubicBezTo>
                  <a:cubicBezTo>
                    <a:pt x="336" y="791"/>
                    <a:pt x="509" y="722"/>
                    <a:pt x="718" y="722"/>
                  </a:cubicBezTo>
                  <a:cubicBezTo>
                    <a:pt x="815" y="722"/>
                    <a:pt x="918" y="742"/>
                    <a:pt x="1034" y="782"/>
                  </a:cubicBezTo>
                  <a:lnTo>
                    <a:pt x="10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54" name="Freeform 61"/>
            <p:cNvSpPr/>
            <p:nvPr/>
          </p:nvSpPr>
          <p:spPr>
            <a:xfrm>
              <a:off x="12767040" y="-1237320"/>
              <a:ext cx="473400" cy="542880"/>
            </a:xfrm>
            <a:custGeom>
              <a:avLst/>
              <a:gdLst/>
              <a:ahLst/>
              <a:rect l="0" t="0" r="r" b="b"/>
              <a:pathLst>
                <a:path w="1315" h="1508">
                  <a:moveTo>
                    <a:pt x="297" y="609"/>
                  </a:moveTo>
                  <a:lnTo>
                    <a:pt x="1029" y="609"/>
                  </a:lnTo>
                  <a:cubicBezTo>
                    <a:pt x="1021" y="496"/>
                    <a:pt x="986" y="406"/>
                    <a:pt x="925" y="343"/>
                  </a:cubicBezTo>
                  <a:cubicBezTo>
                    <a:pt x="862" y="283"/>
                    <a:pt x="782" y="250"/>
                    <a:pt x="679" y="250"/>
                  </a:cubicBezTo>
                  <a:cubicBezTo>
                    <a:pt x="575" y="250"/>
                    <a:pt x="489" y="283"/>
                    <a:pt x="423" y="343"/>
                  </a:cubicBezTo>
                  <a:cubicBezTo>
                    <a:pt x="356" y="406"/>
                    <a:pt x="313" y="496"/>
                    <a:pt x="297" y="609"/>
                  </a:cubicBezTo>
                  <a:moveTo>
                    <a:pt x="1314" y="782"/>
                  </a:moveTo>
                  <a:lnTo>
                    <a:pt x="290" y="782"/>
                  </a:lnTo>
                  <a:cubicBezTo>
                    <a:pt x="297" y="920"/>
                    <a:pt x="343" y="1031"/>
                    <a:pt x="429" y="1114"/>
                  </a:cubicBezTo>
                  <a:cubicBezTo>
                    <a:pt x="516" y="1197"/>
                    <a:pt x="626" y="1237"/>
                    <a:pt x="762" y="1237"/>
                  </a:cubicBezTo>
                  <a:cubicBezTo>
                    <a:pt x="952" y="1237"/>
                    <a:pt x="1128" y="1181"/>
                    <a:pt x="1286" y="1060"/>
                  </a:cubicBezTo>
                  <a:lnTo>
                    <a:pt x="1286" y="1344"/>
                  </a:lnTo>
                  <a:cubicBezTo>
                    <a:pt x="1198" y="1404"/>
                    <a:pt x="1111" y="1443"/>
                    <a:pt x="1025" y="1469"/>
                  </a:cubicBezTo>
                  <a:cubicBezTo>
                    <a:pt x="938" y="1497"/>
                    <a:pt x="834" y="1507"/>
                    <a:pt x="715" y="1507"/>
                  </a:cubicBezTo>
                  <a:cubicBezTo>
                    <a:pt x="556" y="1507"/>
                    <a:pt x="426" y="1473"/>
                    <a:pt x="326" y="1407"/>
                  </a:cubicBezTo>
                  <a:cubicBezTo>
                    <a:pt x="230" y="1340"/>
                    <a:pt x="150" y="1253"/>
                    <a:pt x="90" y="1141"/>
                  </a:cubicBezTo>
                  <a:cubicBezTo>
                    <a:pt x="30" y="1027"/>
                    <a:pt x="0" y="898"/>
                    <a:pt x="0" y="749"/>
                  </a:cubicBezTo>
                  <a:cubicBezTo>
                    <a:pt x="0" y="529"/>
                    <a:pt x="64" y="346"/>
                    <a:pt x="187" y="206"/>
                  </a:cubicBezTo>
                  <a:cubicBezTo>
                    <a:pt x="313" y="69"/>
                    <a:pt x="476" y="0"/>
                    <a:pt x="679" y="0"/>
                  </a:cubicBezTo>
                  <a:cubicBezTo>
                    <a:pt x="872" y="0"/>
                    <a:pt x="1025" y="67"/>
                    <a:pt x="1141" y="203"/>
                  </a:cubicBezTo>
                  <a:cubicBezTo>
                    <a:pt x="1254" y="340"/>
                    <a:pt x="1314" y="519"/>
                    <a:pt x="1314" y="745"/>
                  </a:cubicBezTo>
                  <a:lnTo>
                    <a:pt x="1314" y="7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55" name="Freeform 62"/>
            <p:cNvSpPr/>
            <p:nvPr/>
          </p:nvSpPr>
          <p:spPr>
            <a:xfrm>
              <a:off x="11562840" y="-1655640"/>
              <a:ext cx="484200" cy="362520"/>
            </a:xfrm>
            <a:custGeom>
              <a:avLst/>
              <a:gdLst/>
              <a:ahLst/>
              <a:rect l="0" t="0" r="r" b="b"/>
              <a:pathLst>
                <a:path w="1345" h="1007">
                  <a:moveTo>
                    <a:pt x="200" y="839"/>
                  </a:moveTo>
                  <a:lnTo>
                    <a:pt x="1145" y="839"/>
                  </a:lnTo>
                  <a:lnTo>
                    <a:pt x="1145" y="1006"/>
                  </a:lnTo>
                  <a:lnTo>
                    <a:pt x="200" y="1006"/>
                  </a:lnTo>
                  <a:lnTo>
                    <a:pt x="200" y="839"/>
                  </a:lnTo>
                  <a:moveTo>
                    <a:pt x="794" y="122"/>
                  </a:moveTo>
                  <a:cubicBezTo>
                    <a:pt x="794" y="189"/>
                    <a:pt x="739" y="244"/>
                    <a:pt x="672" y="244"/>
                  </a:cubicBezTo>
                  <a:cubicBezTo>
                    <a:pt x="605" y="244"/>
                    <a:pt x="550" y="189"/>
                    <a:pt x="550" y="122"/>
                  </a:cubicBezTo>
                  <a:cubicBezTo>
                    <a:pt x="550" y="55"/>
                    <a:pt x="605" y="0"/>
                    <a:pt x="672" y="0"/>
                  </a:cubicBezTo>
                  <a:cubicBezTo>
                    <a:pt x="739" y="0"/>
                    <a:pt x="794" y="55"/>
                    <a:pt x="794" y="122"/>
                  </a:cubicBezTo>
                  <a:moveTo>
                    <a:pt x="1344" y="532"/>
                  </a:moveTo>
                  <a:cubicBezTo>
                    <a:pt x="1344" y="642"/>
                    <a:pt x="1254" y="731"/>
                    <a:pt x="1145" y="731"/>
                  </a:cubicBezTo>
                  <a:cubicBezTo>
                    <a:pt x="1035" y="731"/>
                    <a:pt x="946" y="642"/>
                    <a:pt x="946" y="532"/>
                  </a:cubicBezTo>
                  <a:cubicBezTo>
                    <a:pt x="946" y="422"/>
                    <a:pt x="1035" y="332"/>
                    <a:pt x="1145" y="332"/>
                  </a:cubicBezTo>
                  <a:cubicBezTo>
                    <a:pt x="1254" y="332"/>
                    <a:pt x="1344" y="422"/>
                    <a:pt x="1344" y="532"/>
                  </a:cubicBezTo>
                  <a:moveTo>
                    <a:pt x="871" y="532"/>
                  </a:moveTo>
                  <a:cubicBezTo>
                    <a:pt x="871" y="642"/>
                    <a:pt x="782" y="731"/>
                    <a:pt x="672" y="731"/>
                  </a:cubicBezTo>
                  <a:cubicBezTo>
                    <a:pt x="562" y="731"/>
                    <a:pt x="473" y="642"/>
                    <a:pt x="473" y="532"/>
                  </a:cubicBezTo>
                  <a:cubicBezTo>
                    <a:pt x="473" y="422"/>
                    <a:pt x="562" y="332"/>
                    <a:pt x="672" y="332"/>
                  </a:cubicBezTo>
                  <a:cubicBezTo>
                    <a:pt x="782" y="332"/>
                    <a:pt x="871" y="422"/>
                    <a:pt x="871" y="532"/>
                  </a:cubicBezTo>
                  <a:moveTo>
                    <a:pt x="398" y="532"/>
                  </a:moveTo>
                  <a:cubicBezTo>
                    <a:pt x="398" y="642"/>
                    <a:pt x="309" y="731"/>
                    <a:pt x="200" y="731"/>
                  </a:cubicBezTo>
                  <a:cubicBezTo>
                    <a:pt x="89" y="731"/>
                    <a:pt x="0" y="642"/>
                    <a:pt x="0" y="532"/>
                  </a:cubicBezTo>
                  <a:cubicBezTo>
                    <a:pt x="0" y="422"/>
                    <a:pt x="89" y="332"/>
                    <a:pt x="200" y="332"/>
                  </a:cubicBezTo>
                  <a:cubicBezTo>
                    <a:pt x="309" y="332"/>
                    <a:pt x="398" y="422"/>
                    <a:pt x="398" y="532"/>
                  </a:cubicBez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  <p:sp>
          <p:nvSpPr>
            <p:cNvPr id="456" name="Freeform 63"/>
            <p:cNvSpPr/>
            <p:nvPr/>
          </p:nvSpPr>
          <p:spPr>
            <a:xfrm>
              <a:off x="11745000" y="-566640"/>
              <a:ext cx="756720" cy="253080"/>
            </a:xfrm>
            <a:custGeom>
              <a:avLst/>
              <a:gdLst/>
              <a:ahLst/>
              <a:rect l="0" t="0" r="r" b="b"/>
              <a:pathLst>
                <a:path w="2102" h="703">
                  <a:moveTo>
                    <a:pt x="1910" y="0"/>
                  </a:moveTo>
                  <a:cubicBezTo>
                    <a:pt x="1829" y="0"/>
                    <a:pt x="1759" y="26"/>
                    <a:pt x="1709" y="80"/>
                  </a:cubicBezTo>
                  <a:cubicBezTo>
                    <a:pt x="1660" y="132"/>
                    <a:pt x="1636" y="204"/>
                    <a:pt x="1636" y="289"/>
                  </a:cubicBezTo>
                  <a:cubicBezTo>
                    <a:pt x="1636" y="374"/>
                    <a:pt x="1660" y="446"/>
                    <a:pt x="1709" y="499"/>
                  </a:cubicBezTo>
                  <a:cubicBezTo>
                    <a:pt x="1759" y="552"/>
                    <a:pt x="1829" y="578"/>
                    <a:pt x="1910" y="578"/>
                  </a:cubicBezTo>
                  <a:cubicBezTo>
                    <a:pt x="1942" y="578"/>
                    <a:pt x="1973" y="573"/>
                    <a:pt x="2002" y="566"/>
                  </a:cubicBezTo>
                  <a:cubicBezTo>
                    <a:pt x="2031" y="556"/>
                    <a:pt x="2059" y="542"/>
                    <a:pt x="2085" y="525"/>
                  </a:cubicBezTo>
                  <a:lnTo>
                    <a:pt x="2100" y="514"/>
                  </a:lnTo>
                  <a:lnTo>
                    <a:pt x="2100" y="495"/>
                  </a:lnTo>
                  <a:lnTo>
                    <a:pt x="2100" y="426"/>
                  </a:lnTo>
                  <a:lnTo>
                    <a:pt x="2100" y="345"/>
                  </a:lnTo>
                  <a:lnTo>
                    <a:pt x="2040" y="401"/>
                  </a:lnTo>
                  <a:cubicBezTo>
                    <a:pt x="2022" y="419"/>
                    <a:pt x="2001" y="432"/>
                    <a:pt x="1981" y="440"/>
                  </a:cubicBezTo>
                  <a:lnTo>
                    <a:pt x="1980" y="440"/>
                  </a:lnTo>
                  <a:cubicBezTo>
                    <a:pt x="1960" y="449"/>
                    <a:pt x="1938" y="453"/>
                    <a:pt x="1914" y="453"/>
                  </a:cubicBezTo>
                  <a:cubicBezTo>
                    <a:pt x="1865" y="453"/>
                    <a:pt x="1835" y="440"/>
                    <a:pt x="1812" y="414"/>
                  </a:cubicBezTo>
                  <a:cubicBezTo>
                    <a:pt x="1790" y="388"/>
                    <a:pt x="1776" y="348"/>
                    <a:pt x="1776" y="289"/>
                  </a:cubicBezTo>
                  <a:cubicBezTo>
                    <a:pt x="1776" y="230"/>
                    <a:pt x="1790" y="190"/>
                    <a:pt x="1812" y="165"/>
                  </a:cubicBezTo>
                  <a:cubicBezTo>
                    <a:pt x="1835" y="139"/>
                    <a:pt x="1865" y="125"/>
                    <a:pt x="1914" y="125"/>
                  </a:cubicBezTo>
                  <a:cubicBezTo>
                    <a:pt x="1938" y="125"/>
                    <a:pt x="1960" y="130"/>
                    <a:pt x="1980" y="138"/>
                  </a:cubicBezTo>
                  <a:lnTo>
                    <a:pt x="1981" y="138"/>
                  </a:lnTo>
                  <a:cubicBezTo>
                    <a:pt x="2001" y="147"/>
                    <a:pt x="2022" y="160"/>
                    <a:pt x="2040" y="177"/>
                  </a:cubicBezTo>
                  <a:lnTo>
                    <a:pt x="2100" y="233"/>
                  </a:lnTo>
                  <a:lnTo>
                    <a:pt x="2100" y="152"/>
                  </a:lnTo>
                  <a:lnTo>
                    <a:pt x="2101" y="64"/>
                  </a:lnTo>
                  <a:cubicBezTo>
                    <a:pt x="2070" y="42"/>
                    <a:pt x="2033" y="23"/>
                    <a:pt x="2002" y="14"/>
                  </a:cubicBezTo>
                  <a:cubicBezTo>
                    <a:pt x="1973" y="6"/>
                    <a:pt x="1942" y="0"/>
                    <a:pt x="1910" y="0"/>
                  </a:cubicBezTo>
                  <a:moveTo>
                    <a:pt x="0" y="9"/>
                  </a:moveTo>
                  <a:lnTo>
                    <a:pt x="0" y="349"/>
                  </a:lnTo>
                  <a:cubicBezTo>
                    <a:pt x="0" y="419"/>
                    <a:pt x="17" y="478"/>
                    <a:pt x="57" y="518"/>
                  </a:cubicBezTo>
                  <a:cubicBezTo>
                    <a:pt x="97" y="559"/>
                    <a:pt x="154" y="578"/>
                    <a:pt x="222" y="578"/>
                  </a:cubicBezTo>
                  <a:cubicBezTo>
                    <a:pt x="290" y="578"/>
                    <a:pt x="348" y="559"/>
                    <a:pt x="387" y="518"/>
                  </a:cubicBezTo>
                  <a:cubicBezTo>
                    <a:pt x="427" y="478"/>
                    <a:pt x="444" y="419"/>
                    <a:pt x="444" y="349"/>
                  </a:cubicBezTo>
                  <a:lnTo>
                    <a:pt x="444" y="45"/>
                  </a:lnTo>
                  <a:lnTo>
                    <a:pt x="444" y="9"/>
                  </a:lnTo>
                  <a:lnTo>
                    <a:pt x="306" y="9"/>
                  </a:lnTo>
                  <a:lnTo>
                    <a:pt x="306" y="45"/>
                  </a:lnTo>
                  <a:lnTo>
                    <a:pt x="306" y="341"/>
                  </a:lnTo>
                  <a:cubicBezTo>
                    <a:pt x="306" y="389"/>
                    <a:pt x="298" y="419"/>
                    <a:pt x="287" y="432"/>
                  </a:cubicBezTo>
                  <a:cubicBezTo>
                    <a:pt x="276" y="445"/>
                    <a:pt x="258" y="454"/>
                    <a:pt x="222" y="454"/>
                  </a:cubicBezTo>
                  <a:cubicBezTo>
                    <a:pt x="186" y="454"/>
                    <a:pt x="168" y="445"/>
                    <a:pt x="157" y="432"/>
                  </a:cubicBezTo>
                  <a:cubicBezTo>
                    <a:pt x="147" y="419"/>
                    <a:pt x="137" y="389"/>
                    <a:pt x="137" y="341"/>
                  </a:cubicBezTo>
                  <a:lnTo>
                    <a:pt x="137" y="45"/>
                  </a:lnTo>
                  <a:lnTo>
                    <a:pt x="137" y="9"/>
                  </a:lnTo>
                  <a:lnTo>
                    <a:pt x="0" y="9"/>
                  </a:lnTo>
                  <a:moveTo>
                    <a:pt x="666" y="9"/>
                  </a:moveTo>
                  <a:lnTo>
                    <a:pt x="666" y="45"/>
                  </a:lnTo>
                  <a:lnTo>
                    <a:pt x="666" y="532"/>
                  </a:lnTo>
                  <a:lnTo>
                    <a:pt x="666" y="568"/>
                  </a:lnTo>
                  <a:lnTo>
                    <a:pt x="701" y="568"/>
                  </a:lnTo>
                  <a:lnTo>
                    <a:pt x="767" y="568"/>
                  </a:lnTo>
                  <a:lnTo>
                    <a:pt x="803" y="568"/>
                  </a:lnTo>
                  <a:lnTo>
                    <a:pt x="803" y="532"/>
                  </a:lnTo>
                  <a:lnTo>
                    <a:pt x="803" y="362"/>
                  </a:lnTo>
                  <a:lnTo>
                    <a:pt x="839" y="362"/>
                  </a:lnTo>
                  <a:cubicBezTo>
                    <a:pt x="860" y="362"/>
                    <a:pt x="873" y="366"/>
                    <a:pt x="880" y="371"/>
                  </a:cubicBezTo>
                  <a:lnTo>
                    <a:pt x="881" y="371"/>
                  </a:lnTo>
                  <a:cubicBezTo>
                    <a:pt x="887" y="376"/>
                    <a:pt x="901" y="392"/>
                    <a:pt x="916" y="423"/>
                  </a:cubicBezTo>
                  <a:lnTo>
                    <a:pt x="979" y="549"/>
                  </a:lnTo>
                  <a:lnTo>
                    <a:pt x="989" y="568"/>
                  </a:lnTo>
                  <a:lnTo>
                    <a:pt x="1010" y="568"/>
                  </a:lnTo>
                  <a:lnTo>
                    <a:pt x="1081" y="568"/>
                  </a:lnTo>
                  <a:lnTo>
                    <a:pt x="1139" y="568"/>
                  </a:lnTo>
                  <a:lnTo>
                    <a:pt x="1113" y="517"/>
                  </a:lnTo>
                  <a:lnTo>
                    <a:pt x="1046" y="384"/>
                  </a:lnTo>
                  <a:cubicBezTo>
                    <a:pt x="1032" y="355"/>
                    <a:pt x="1017" y="331"/>
                    <a:pt x="1001" y="312"/>
                  </a:cubicBezTo>
                  <a:lnTo>
                    <a:pt x="1000" y="312"/>
                  </a:lnTo>
                  <a:cubicBezTo>
                    <a:pt x="1000" y="311"/>
                    <a:pt x="999" y="310"/>
                    <a:pt x="998" y="309"/>
                  </a:cubicBezTo>
                  <a:cubicBezTo>
                    <a:pt x="1008" y="301"/>
                    <a:pt x="1016" y="292"/>
                    <a:pt x="1023" y="282"/>
                  </a:cubicBezTo>
                  <a:cubicBezTo>
                    <a:pt x="1024" y="282"/>
                    <a:pt x="1024" y="282"/>
                    <a:pt x="1024" y="282"/>
                  </a:cubicBezTo>
                  <a:cubicBezTo>
                    <a:pt x="1043" y="255"/>
                    <a:pt x="1052" y="220"/>
                    <a:pt x="1052" y="185"/>
                  </a:cubicBezTo>
                  <a:cubicBezTo>
                    <a:pt x="1052" y="131"/>
                    <a:pt x="1034" y="84"/>
                    <a:pt x="998" y="53"/>
                  </a:cubicBezTo>
                  <a:cubicBezTo>
                    <a:pt x="961" y="22"/>
                    <a:pt x="911" y="9"/>
                    <a:pt x="850" y="9"/>
                  </a:cubicBezTo>
                  <a:lnTo>
                    <a:pt x="701" y="9"/>
                  </a:lnTo>
                  <a:lnTo>
                    <a:pt x="666" y="9"/>
                  </a:lnTo>
                  <a:moveTo>
                    <a:pt x="1299" y="499"/>
                  </a:moveTo>
                  <a:cubicBezTo>
                    <a:pt x="1299" y="538"/>
                    <a:pt x="1291" y="561"/>
                    <a:pt x="1288" y="566"/>
                  </a:cubicBezTo>
                  <a:cubicBezTo>
                    <a:pt x="1284" y="571"/>
                    <a:pt x="1277" y="575"/>
                    <a:pt x="1254" y="575"/>
                  </a:cubicBezTo>
                  <a:lnTo>
                    <a:pt x="1234" y="575"/>
                  </a:lnTo>
                  <a:lnTo>
                    <a:pt x="1199" y="575"/>
                  </a:lnTo>
                  <a:lnTo>
                    <a:pt x="1199" y="612"/>
                  </a:lnTo>
                  <a:lnTo>
                    <a:pt x="1199" y="667"/>
                  </a:lnTo>
                  <a:lnTo>
                    <a:pt x="1199" y="702"/>
                  </a:lnTo>
                  <a:lnTo>
                    <a:pt x="1234" y="702"/>
                  </a:lnTo>
                  <a:lnTo>
                    <a:pt x="1259" y="702"/>
                  </a:lnTo>
                  <a:cubicBezTo>
                    <a:pt x="1315" y="702"/>
                    <a:pt x="1363" y="686"/>
                    <a:pt x="1394" y="650"/>
                  </a:cubicBezTo>
                  <a:cubicBezTo>
                    <a:pt x="1424" y="614"/>
                    <a:pt x="1436" y="562"/>
                    <a:pt x="1436" y="499"/>
                  </a:cubicBezTo>
                  <a:lnTo>
                    <a:pt x="1436" y="45"/>
                  </a:lnTo>
                  <a:lnTo>
                    <a:pt x="1436" y="9"/>
                  </a:lnTo>
                  <a:lnTo>
                    <a:pt x="1400" y="9"/>
                  </a:lnTo>
                  <a:lnTo>
                    <a:pt x="1299" y="9"/>
                  </a:lnTo>
                  <a:lnTo>
                    <a:pt x="1299" y="499"/>
                  </a:lnTo>
                  <a:moveTo>
                    <a:pt x="803" y="134"/>
                  </a:moveTo>
                  <a:lnTo>
                    <a:pt x="850" y="134"/>
                  </a:lnTo>
                  <a:cubicBezTo>
                    <a:pt x="877" y="134"/>
                    <a:pt x="891" y="140"/>
                    <a:pt x="898" y="147"/>
                  </a:cubicBezTo>
                  <a:cubicBezTo>
                    <a:pt x="906" y="154"/>
                    <a:pt x="911" y="163"/>
                    <a:pt x="911" y="185"/>
                  </a:cubicBezTo>
                  <a:cubicBezTo>
                    <a:pt x="911" y="207"/>
                    <a:pt x="906" y="217"/>
                    <a:pt x="898" y="224"/>
                  </a:cubicBezTo>
                  <a:cubicBezTo>
                    <a:pt x="891" y="231"/>
                    <a:pt x="877" y="237"/>
                    <a:pt x="850" y="237"/>
                  </a:cubicBezTo>
                  <a:lnTo>
                    <a:pt x="803" y="237"/>
                  </a:lnTo>
                  <a:lnTo>
                    <a:pt x="803" y="134"/>
                  </a:ln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</p:grpSp>
      <p:grpSp>
        <p:nvGrpSpPr>
          <p:cNvPr id="457" name="Group 64"/>
          <p:cNvGrpSpPr/>
          <p:nvPr/>
        </p:nvGrpSpPr>
        <p:grpSpPr>
          <a:xfrm>
            <a:off x="10943640" y="1455480"/>
            <a:ext cx="3648960" cy="1640160"/>
            <a:chOff x="10943640" y="1455480"/>
            <a:chExt cx="3648960" cy="1640160"/>
          </a:xfrm>
        </p:grpSpPr>
        <p:sp>
          <p:nvSpPr>
            <p:cNvPr id="458" name="Freeform 65"/>
            <p:cNvSpPr/>
            <p:nvPr/>
          </p:nvSpPr>
          <p:spPr>
            <a:xfrm>
              <a:off x="12101400" y="2586600"/>
              <a:ext cx="2491560" cy="509400"/>
            </a:xfrm>
            <a:custGeom>
              <a:avLst/>
              <a:gdLst/>
              <a:ahLst/>
              <a:rect l="0" t="0" r="r" b="b"/>
              <a:pathLst>
                <a:path w="6921" h="1415">
                  <a:moveTo>
                    <a:pt x="5744" y="0"/>
                  </a:moveTo>
                  <a:lnTo>
                    <a:pt x="4585" y="1011"/>
                  </a:lnTo>
                  <a:lnTo>
                    <a:pt x="607" y="1011"/>
                  </a:lnTo>
                  <a:cubicBezTo>
                    <a:pt x="567" y="885"/>
                    <a:pt x="450" y="793"/>
                    <a:pt x="311" y="793"/>
                  </a:cubicBezTo>
                  <a:cubicBezTo>
                    <a:pt x="139" y="793"/>
                    <a:pt x="0" y="931"/>
                    <a:pt x="0" y="1103"/>
                  </a:cubicBezTo>
                  <a:cubicBezTo>
                    <a:pt x="0" y="1274"/>
                    <a:pt x="139" y="1414"/>
                    <a:pt x="311" y="1414"/>
                  </a:cubicBezTo>
                  <a:cubicBezTo>
                    <a:pt x="450" y="1414"/>
                    <a:pt x="567" y="1321"/>
                    <a:pt x="607" y="1195"/>
                  </a:cubicBezTo>
                  <a:lnTo>
                    <a:pt x="4654" y="1195"/>
                  </a:lnTo>
                  <a:lnTo>
                    <a:pt x="5812" y="184"/>
                  </a:lnTo>
                  <a:lnTo>
                    <a:pt x="6827" y="184"/>
                  </a:lnTo>
                  <a:cubicBezTo>
                    <a:pt x="6828" y="184"/>
                    <a:pt x="6831" y="184"/>
                    <a:pt x="6834" y="184"/>
                  </a:cubicBezTo>
                  <a:cubicBezTo>
                    <a:pt x="6881" y="180"/>
                    <a:pt x="6920" y="140"/>
                    <a:pt x="6920" y="91"/>
                  </a:cubicBezTo>
                  <a:cubicBezTo>
                    <a:pt x="6920" y="43"/>
                    <a:pt x="6881" y="4"/>
                    <a:pt x="6834" y="0"/>
                  </a:cubicBezTo>
                  <a:lnTo>
                    <a:pt x="6827" y="0"/>
                  </a:lnTo>
                  <a:lnTo>
                    <a:pt x="5744" y="0"/>
                  </a:lnTo>
                  <a:moveTo>
                    <a:pt x="311" y="971"/>
                  </a:moveTo>
                  <a:cubicBezTo>
                    <a:pt x="384" y="971"/>
                    <a:pt x="445" y="1030"/>
                    <a:pt x="445" y="1103"/>
                  </a:cubicBezTo>
                  <a:cubicBezTo>
                    <a:pt x="445" y="1176"/>
                    <a:pt x="385" y="1236"/>
                    <a:pt x="311" y="1236"/>
                  </a:cubicBezTo>
                  <a:cubicBezTo>
                    <a:pt x="237" y="1236"/>
                    <a:pt x="177" y="1176"/>
                    <a:pt x="177" y="1103"/>
                  </a:cubicBezTo>
                  <a:cubicBezTo>
                    <a:pt x="177" y="1030"/>
                    <a:pt x="237" y="971"/>
                    <a:pt x="311" y="971"/>
                  </a:cubicBez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  <p:sp>
          <p:nvSpPr>
            <p:cNvPr id="459" name="Freeform 66"/>
            <p:cNvSpPr/>
            <p:nvPr/>
          </p:nvSpPr>
          <p:spPr>
            <a:xfrm>
              <a:off x="11571480" y="1908000"/>
              <a:ext cx="550440" cy="754200"/>
            </a:xfrm>
            <a:custGeom>
              <a:avLst/>
              <a:gdLst/>
              <a:ahLst/>
              <a:rect l="0" t="0" r="r" b="b"/>
              <a:pathLst>
                <a:path w="1529" h="2095">
                  <a:moveTo>
                    <a:pt x="218" y="1"/>
                  </a:moveTo>
                  <a:cubicBezTo>
                    <a:pt x="98" y="0"/>
                    <a:pt x="0" y="97"/>
                    <a:pt x="0" y="216"/>
                  </a:cubicBezTo>
                  <a:lnTo>
                    <a:pt x="0" y="263"/>
                  </a:lnTo>
                  <a:lnTo>
                    <a:pt x="0" y="1831"/>
                  </a:lnTo>
                  <a:lnTo>
                    <a:pt x="0" y="1878"/>
                  </a:lnTo>
                  <a:cubicBezTo>
                    <a:pt x="0" y="1997"/>
                    <a:pt x="96" y="2094"/>
                    <a:pt x="216" y="2094"/>
                  </a:cubicBezTo>
                  <a:lnTo>
                    <a:pt x="263" y="2094"/>
                  </a:lnTo>
                  <a:lnTo>
                    <a:pt x="1528" y="2094"/>
                  </a:lnTo>
                  <a:lnTo>
                    <a:pt x="1528" y="1991"/>
                  </a:lnTo>
                  <a:lnTo>
                    <a:pt x="1528" y="1944"/>
                  </a:lnTo>
                  <a:cubicBezTo>
                    <a:pt x="1528" y="1828"/>
                    <a:pt x="1436" y="1733"/>
                    <a:pt x="1322" y="1728"/>
                  </a:cubicBezTo>
                  <a:lnTo>
                    <a:pt x="441" y="1728"/>
                  </a:lnTo>
                  <a:lnTo>
                    <a:pt x="441" y="1168"/>
                  </a:lnTo>
                  <a:lnTo>
                    <a:pt x="983" y="1168"/>
                  </a:lnTo>
                  <a:lnTo>
                    <a:pt x="1031" y="1168"/>
                  </a:lnTo>
                  <a:cubicBezTo>
                    <a:pt x="1151" y="1168"/>
                    <a:pt x="1248" y="1073"/>
                    <a:pt x="1248" y="952"/>
                  </a:cubicBezTo>
                  <a:lnTo>
                    <a:pt x="1248" y="906"/>
                  </a:lnTo>
                  <a:lnTo>
                    <a:pt x="1248" y="799"/>
                  </a:lnTo>
                  <a:lnTo>
                    <a:pt x="441" y="799"/>
                  </a:lnTo>
                  <a:lnTo>
                    <a:pt x="441" y="369"/>
                  </a:lnTo>
                  <a:lnTo>
                    <a:pt x="1325" y="369"/>
                  </a:lnTo>
                  <a:cubicBezTo>
                    <a:pt x="1437" y="361"/>
                    <a:pt x="1528" y="270"/>
                    <a:pt x="1528" y="155"/>
                  </a:cubicBezTo>
                  <a:lnTo>
                    <a:pt x="1528" y="108"/>
                  </a:lnTo>
                  <a:lnTo>
                    <a:pt x="1528" y="1"/>
                  </a:lnTo>
                  <a:lnTo>
                    <a:pt x="266" y="1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60" name="Freeform 67"/>
            <p:cNvSpPr/>
            <p:nvPr/>
          </p:nvSpPr>
          <p:spPr>
            <a:xfrm>
              <a:off x="12136680" y="1908000"/>
              <a:ext cx="591120" cy="753840"/>
            </a:xfrm>
            <a:custGeom>
              <a:avLst/>
              <a:gdLst/>
              <a:ahLst/>
              <a:rect l="0" t="0" r="r" b="b"/>
              <a:pathLst>
                <a:path w="1642" h="2094">
                  <a:moveTo>
                    <a:pt x="216" y="1"/>
                  </a:moveTo>
                  <a:cubicBezTo>
                    <a:pt x="101" y="0"/>
                    <a:pt x="8" y="89"/>
                    <a:pt x="0" y="202"/>
                  </a:cubicBezTo>
                  <a:lnTo>
                    <a:pt x="0" y="368"/>
                  </a:lnTo>
                  <a:lnTo>
                    <a:pt x="602" y="368"/>
                  </a:lnTo>
                  <a:lnTo>
                    <a:pt x="602" y="2093"/>
                  </a:lnTo>
                  <a:lnTo>
                    <a:pt x="1038" y="2093"/>
                  </a:lnTo>
                  <a:lnTo>
                    <a:pt x="1038" y="368"/>
                  </a:lnTo>
                  <a:lnTo>
                    <a:pt x="1641" y="368"/>
                  </a:lnTo>
                  <a:lnTo>
                    <a:pt x="1641" y="264"/>
                  </a:lnTo>
                  <a:lnTo>
                    <a:pt x="1641" y="218"/>
                  </a:lnTo>
                  <a:cubicBezTo>
                    <a:pt x="1641" y="98"/>
                    <a:pt x="1544" y="1"/>
                    <a:pt x="1425" y="1"/>
                  </a:cubicBezTo>
                  <a:lnTo>
                    <a:pt x="1379" y="1"/>
                  </a:lnTo>
                  <a:lnTo>
                    <a:pt x="263" y="1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61" name="Freeform 68"/>
            <p:cNvSpPr/>
            <p:nvPr/>
          </p:nvSpPr>
          <p:spPr>
            <a:xfrm>
              <a:off x="13369680" y="1909080"/>
              <a:ext cx="158040" cy="752760"/>
            </a:xfrm>
            <a:custGeom>
              <a:avLst/>
              <a:gdLst/>
              <a:ahLst/>
              <a:rect l="0" t="0" r="r" b="b"/>
              <a:pathLst>
                <a:path w="439" h="2091">
                  <a:moveTo>
                    <a:pt x="203" y="0"/>
                  </a:moveTo>
                  <a:cubicBezTo>
                    <a:pt x="90" y="8"/>
                    <a:pt x="0" y="100"/>
                    <a:pt x="0" y="215"/>
                  </a:cubicBezTo>
                  <a:lnTo>
                    <a:pt x="0" y="263"/>
                  </a:lnTo>
                  <a:lnTo>
                    <a:pt x="0" y="2090"/>
                  </a:lnTo>
                  <a:lnTo>
                    <a:pt x="438" y="2090"/>
                  </a:lnTo>
                  <a:lnTo>
                    <a:pt x="438" y="0"/>
                  </a:lnTo>
                  <a:lnTo>
                    <a:pt x="266" y="0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62" name="Freeform 69"/>
            <p:cNvSpPr/>
            <p:nvPr/>
          </p:nvSpPr>
          <p:spPr>
            <a:xfrm>
              <a:off x="13569120" y="1909080"/>
              <a:ext cx="156960" cy="953280"/>
            </a:xfrm>
            <a:custGeom>
              <a:avLst/>
              <a:gdLst/>
              <a:ahLst/>
              <a:rect l="0" t="0" r="r" b="b"/>
              <a:pathLst>
                <a:path w="436" h="2648">
                  <a:moveTo>
                    <a:pt x="217" y="0"/>
                  </a:moveTo>
                  <a:cubicBezTo>
                    <a:pt x="97" y="0"/>
                    <a:pt x="0" y="96"/>
                    <a:pt x="0" y="216"/>
                  </a:cubicBezTo>
                  <a:lnTo>
                    <a:pt x="0" y="263"/>
                  </a:lnTo>
                  <a:lnTo>
                    <a:pt x="0" y="2647"/>
                  </a:lnTo>
                  <a:lnTo>
                    <a:pt x="172" y="2647"/>
                  </a:lnTo>
                  <a:lnTo>
                    <a:pt x="219" y="2647"/>
                  </a:lnTo>
                  <a:cubicBezTo>
                    <a:pt x="340" y="2647"/>
                    <a:pt x="435" y="2551"/>
                    <a:pt x="435" y="2431"/>
                  </a:cubicBezTo>
                  <a:lnTo>
                    <a:pt x="435" y="2384"/>
                  </a:lnTo>
                  <a:lnTo>
                    <a:pt x="435" y="0"/>
                  </a:lnTo>
                  <a:lnTo>
                    <a:pt x="265" y="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63" name="Freeform 70"/>
            <p:cNvSpPr/>
            <p:nvPr/>
          </p:nvSpPr>
          <p:spPr>
            <a:xfrm>
              <a:off x="13295520" y="1455480"/>
              <a:ext cx="506520" cy="379080"/>
            </a:xfrm>
            <a:custGeom>
              <a:avLst/>
              <a:gdLst/>
              <a:ahLst/>
              <a:rect l="0" t="0" r="r" b="b"/>
              <a:pathLst>
                <a:path w="1407" h="1053">
                  <a:moveTo>
                    <a:pt x="208" y="877"/>
                  </a:moveTo>
                  <a:lnTo>
                    <a:pt x="1198" y="877"/>
                  </a:lnTo>
                  <a:lnTo>
                    <a:pt x="1198" y="1052"/>
                  </a:lnTo>
                  <a:lnTo>
                    <a:pt x="208" y="1052"/>
                  </a:lnTo>
                  <a:lnTo>
                    <a:pt x="208" y="877"/>
                  </a:lnTo>
                  <a:moveTo>
                    <a:pt x="830" y="128"/>
                  </a:moveTo>
                  <a:cubicBezTo>
                    <a:pt x="830" y="198"/>
                    <a:pt x="773" y="255"/>
                    <a:pt x="703" y="255"/>
                  </a:cubicBezTo>
                  <a:cubicBezTo>
                    <a:pt x="632" y="255"/>
                    <a:pt x="575" y="198"/>
                    <a:pt x="575" y="128"/>
                  </a:cubicBezTo>
                  <a:cubicBezTo>
                    <a:pt x="575" y="57"/>
                    <a:pt x="632" y="0"/>
                    <a:pt x="703" y="0"/>
                  </a:cubicBezTo>
                  <a:cubicBezTo>
                    <a:pt x="773" y="0"/>
                    <a:pt x="830" y="57"/>
                    <a:pt x="830" y="128"/>
                  </a:cubicBezTo>
                  <a:moveTo>
                    <a:pt x="1406" y="556"/>
                  </a:moveTo>
                  <a:cubicBezTo>
                    <a:pt x="1406" y="671"/>
                    <a:pt x="1312" y="764"/>
                    <a:pt x="1197" y="764"/>
                  </a:cubicBezTo>
                  <a:cubicBezTo>
                    <a:pt x="1081" y="764"/>
                    <a:pt x="989" y="671"/>
                    <a:pt x="989" y="556"/>
                  </a:cubicBezTo>
                  <a:cubicBezTo>
                    <a:pt x="989" y="441"/>
                    <a:pt x="1081" y="347"/>
                    <a:pt x="1197" y="347"/>
                  </a:cubicBezTo>
                  <a:cubicBezTo>
                    <a:pt x="1312" y="347"/>
                    <a:pt x="1406" y="441"/>
                    <a:pt x="1406" y="556"/>
                  </a:cubicBezTo>
                  <a:moveTo>
                    <a:pt x="911" y="556"/>
                  </a:moveTo>
                  <a:cubicBezTo>
                    <a:pt x="911" y="671"/>
                    <a:pt x="818" y="764"/>
                    <a:pt x="703" y="764"/>
                  </a:cubicBezTo>
                  <a:cubicBezTo>
                    <a:pt x="588" y="764"/>
                    <a:pt x="495" y="671"/>
                    <a:pt x="495" y="556"/>
                  </a:cubicBezTo>
                  <a:cubicBezTo>
                    <a:pt x="495" y="441"/>
                    <a:pt x="588" y="347"/>
                    <a:pt x="703" y="347"/>
                  </a:cubicBezTo>
                  <a:cubicBezTo>
                    <a:pt x="818" y="347"/>
                    <a:pt x="911" y="441"/>
                    <a:pt x="911" y="556"/>
                  </a:cubicBezTo>
                  <a:moveTo>
                    <a:pt x="417" y="556"/>
                  </a:moveTo>
                  <a:cubicBezTo>
                    <a:pt x="417" y="671"/>
                    <a:pt x="323" y="764"/>
                    <a:pt x="208" y="764"/>
                  </a:cubicBezTo>
                  <a:cubicBezTo>
                    <a:pt x="93" y="764"/>
                    <a:pt x="0" y="671"/>
                    <a:pt x="0" y="556"/>
                  </a:cubicBezTo>
                  <a:cubicBezTo>
                    <a:pt x="0" y="441"/>
                    <a:pt x="93" y="347"/>
                    <a:pt x="208" y="347"/>
                  </a:cubicBezTo>
                  <a:cubicBezTo>
                    <a:pt x="323" y="347"/>
                    <a:pt x="417" y="441"/>
                    <a:pt x="417" y="556"/>
                  </a:cubicBez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  <p:sp>
          <p:nvSpPr>
            <p:cNvPr id="464" name="Freeform 71"/>
            <p:cNvSpPr/>
            <p:nvPr/>
          </p:nvSpPr>
          <p:spPr>
            <a:xfrm>
              <a:off x="10943640" y="2516760"/>
              <a:ext cx="2584080" cy="569160"/>
            </a:xfrm>
            <a:custGeom>
              <a:avLst/>
              <a:gdLst/>
              <a:ahLst/>
              <a:rect l="0" t="0" r="r" b="b"/>
              <a:pathLst>
                <a:path w="7178" h="1581">
                  <a:moveTo>
                    <a:pt x="791" y="0"/>
                  </a:moveTo>
                  <a:cubicBezTo>
                    <a:pt x="355" y="0"/>
                    <a:pt x="0" y="354"/>
                    <a:pt x="0" y="790"/>
                  </a:cubicBezTo>
                  <a:cubicBezTo>
                    <a:pt x="0" y="1227"/>
                    <a:pt x="355" y="1580"/>
                    <a:pt x="791" y="1580"/>
                  </a:cubicBezTo>
                  <a:cubicBezTo>
                    <a:pt x="1167" y="1580"/>
                    <a:pt x="1483" y="1316"/>
                    <a:pt x="1562" y="963"/>
                  </a:cubicBezTo>
                  <a:lnTo>
                    <a:pt x="7177" y="963"/>
                  </a:lnTo>
                  <a:lnTo>
                    <a:pt x="7177" y="615"/>
                  </a:lnTo>
                  <a:lnTo>
                    <a:pt x="1561" y="615"/>
                  </a:lnTo>
                  <a:cubicBezTo>
                    <a:pt x="1480" y="263"/>
                    <a:pt x="1167" y="0"/>
                    <a:pt x="791" y="0"/>
                  </a:cubicBezTo>
                  <a:moveTo>
                    <a:pt x="791" y="333"/>
                  </a:moveTo>
                  <a:cubicBezTo>
                    <a:pt x="1043" y="333"/>
                    <a:pt x="1246" y="538"/>
                    <a:pt x="1246" y="790"/>
                  </a:cubicBezTo>
                  <a:cubicBezTo>
                    <a:pt x="1246" y="1042"/>
                    <a:pt x="1043" y="1243"/>
                    <a:pt x="791" y="1243"/>
                  </a:cubicBezTo>
                  <a:cubicBezTo>
                    <a:pt x="539" y="1243"/>
                    <a:pt x="335" y="1042"/>
                    <a:pt x="335" y="790"/>
                  </a:cubicBezTo>
                  <a:cubicBezTo>
                    <a:pt x="335" y="538"/>
                    <a:pt x="540" y="333"/>
                    <a:pt x="791" y="333"/>
                  </a:cubicBez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  <p:sp>
          <p:nvSpPr>
            <p:cNvPr id="465" name="Freeform 72"/>
            <p:cNvSpPr/>
            <p:nvPr/>
          </p:nvSpPr>
          <p:spPr>
            <a:xfrm>
              <a:off x="12735000" y="1881720"/>
              <a:ext cx="608760" cy="787320"/>
            </a:xfrm>
            <a:custGeom>
              <a:avLst/>
              <a:gdLst/>
              <a:ahLst/>
              <a:rect l="0" t="0" r="r" b="b"/>
              <a:pathLst>
                <a:path w="1691" h="2187">
                  <a:moveTo>
                    <a:pt x="912" y="1811"/>
                  </a:moveTo>
                  <a:cubicBezTo>
                    <a:pt x="692" y="1820"/>
                    <a:pt x="561" y="1727"/>
                    <a:pt x="499" y="1634"/>
                  </a:cubicBezTo>
                  <a:cubicBezTo>
                    <a:pt x="405" y="1492"/>
                    <a:pt x="340" y="1488"/>
                    <a:pt x="273" y="1488"/>
                  </a:cubicBezTo>
                  <a:lnTo>
                    <a:pt x="30" y="1488"/>
                  </a:lnTo>
                  <a:cubicBezTo>
                    <a:pt x="30" y="2019"/>
                    <a:pt x="493" y="2169"/>
                    <a:pt x="850" y="2178"/>
                  </a:cubicBezTo>
                  <a:cubicBezTo>
                    <a:pt x="1201" y="2186"/>
                    <a:pt x="1690" y="2040"/>
                    <a:pt x="1686" y="1526"/>
                  </a:cubicBezTo>
                  <a:cubicBezTo>
                    <a:pt x="1681" y="998"/>
                    <a:pt x="1241" y="961"/>
                    <a:pt x="954" y="880"/>
                  </a:cubicBezTo>
                  <a:cubicBezTo>
                    <a:pt x="773" y="831"/>
                    <a:pt x="438" y="801"/>
                    <a:pt x="433" y="593"/>
                  </a:cubicBezTo>
                  <a:cubicBezTo>
                    <a:pt x="430" y="454"/>
                    <a:pt x="645" y="368"/>
                    <a:pt x="785" y="362"/>
                  </a:cubicBezTo>
                  <a:cubicBezTo>
                    <a:pt x="996" y="355"/>
                    <a:pt x="1091" y="438"/>
                    <a:pt x="1150" y="527"/>
                  </a:cubicBezTo>
                  <a:cubicBezTo>
                    <a:pt x="1241" y="662"/>
                    <a:pt x="1304" y="668"/>
                    <a:pt x="1369" y="668"/>
                  </a:cubicBezTo>
                  <a:lnTo>
                    <a:pt x="1604" y="668"/>
                  </a:lnTo>
                  <a:cubicBezTo>
                    <a:pt x="1604" y="158"/>
                    <a:pt x="1156" y="16"/>
                    <a:pt x="812" y="7"/>
                  </a:cubicBezTo>
                  <a:cubicBezTo>
                    <a:pt x="473" y="0"/>
                    <a:pt x="0" y="137"/>
                    <a:pt x="4" y="630"/>
                  </a:cubicBezTo>
                  <a:cubicBezTo>
                    <a:pt x="10" y="1136"/>
                    <a:pt x="434" y="1170"/>
                    <a:pt x="735" y="1255"/>
                  </a:cubicBezTo>
                  <a:cubicBezTo>
                    <a:pt x="948" y="1317"/>
                    <a:pt x="1270" y="1352"/>
                    <a:pt x="1275" y="1569"/>
                  </a:cubicBezTo>
                  <a:cubicBezTo>
                    <a:pt x="1278" y="1716"/>
                    <a:pt x="1057" y="1805"/>
                    <a:pt x="912" y="18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466" name="Freeform 73"/>
          <p:cNvSpPr/>
          <p:nvPr/>
        </p:nvSpPr>
        <p:spPr>
          <a:xfrm>
            <a:off x="2375640" y="6955560"/>
            <a:ext cx="864360" cy="248040"/>
          </a:xfrm>
          <a:custGeom>
            <a:avLst/>
            <a:gdLst/>
            <a:ahLst/>
            <a:rect l="0" t="0" r="r" b="b"/>
            <a:pathLst>
              <a:path w="2401" h="689">
                <a:moveTo>
                  <a:pt x="538" y="287"/>
                </a:moveTo>
                <a:cubicBezTo>
                  <a:pt x="518" y="251"/>
                  <a:pt x="485" y="237"/>
                  <a:pt x="446" y="237"/>
                </a:cubicBezTo>
                <a:cubicBezTo>
                  <a:pt x="391" y="237"/>
                  <a:pt x="346" y="277"/>
                  <a:pt x="346" y="344"/>
                </a:cubicBezTo>
                <a:cubicBezTo>
                  <a:pt x="346" y="412"/>
                  <a:pt x="388" y="451"/>
                  <a:pt x="449" y="451"/>
                </a:cubicBezTo>
                <a:cubicBezTo>
                  <a:pt x="487" y="451"/>
                  <a:pt x="520" y="429"/>
                  <a:pt x="539" y="397"/>
                </a:cubicBezTo>
                <a:lnTo>
                  <a:pt x="496" y="375"/>
                </a:lnTo>
                <a:cubicBezTo>
                  <a:pt x="487" y="398"/>
                  <a:pt x="472" y="405"/>
                  <a:pt x="454" y="405"/>
                </a:cubicBezTo>
                <a:cubicBezTo>
                  <a:pt x="422" y="405"/>
                  <a:pt x="408" y="378"/>
                  <a:pt x="408" y="344"/>
                </a:cubicBezTo>
                <a:cubicBezTo>
                  <a:pt x="408" y="309"/>
                  <a:pt x="420" y="283"/>
                  <a:pt x="454" y="283"/>
                </a:cubicBezTo>
                <a:cubicBezTo>
                  <a:pt x="463" y="283"/>
                  <a:pt x="482" y="288"/>
                  <a:pt x="492" y="311"/>
                </a:cubicBezTo>
                <a:lnTo>
                  <a:pt x="538" y="287"/>
                </a:lnTo>
                <a:moveTo>
                  <a:pt x="340" y="287"/>
                </a:moveTo>
                <a:cubicBezTo>
                  <a:pt x="320" y="251"/>
                  <a:pt x="287" y="237"/>
                  <a:pt x="248" y="237"/>
                </a:cubicBezTo>
                <a:cubicBezTo>
                  <a:pt x="193" y="237"/>
                  <a:pt x="148" y="277"/>
                  <a:pt x="148" y="344"/>
                </a:cubicBezTo>
                <a:cubicBezTo>
                  <a:pt x="148" y="412"/>
                  <a:pt x="190" y="451"/>
                  <a:pt x="250" y="451"/>
                </a:cubicBezTo>
                <a:cubicBezTo>
                  <a:pt x="289" y="451"/>
                  <a:pt x="322" y="429"/>
                  <a:pt x="341" y="397"/>
                </a:cubicBezTo>
                <a:lnTo>
                  <a:pt x="298" y="375"/>
                </a:lnTo>
                <a:cubicBezTo>
                  <a:pt x="289" y="398"/>
                  <a:pt x="274" y="405"/>
                  <a:pt x="256" y="405"/>
                </a:cubicBezTo>
                <a:cubicBezTo>
                  <a:pt x="224" y="405"/>
                  <a:pt x="209" y="378"/>
                  <a:pt x="209" y="344"/>
                </a:cubicBezTo>
                <a:cubicBezTo>
                  <a:pt x="209" y="309"/>
                  <a:pt x="222" y="283"/>
                  <a:pt x="256" y="283"/>
                </a:cubicBezTo>
                <a:cubicBezTo>
                  <a:pt x="265" y="283"/>
                  <a:pt x="283" y="288"/>
                  <a:pt x="293" y="311"/>
                </a:cubicBezTo>
                <a:lnTo>
                  <a:pt x="340" y="287"/>
                </a:lnTo>
                <a:moveTo>
                  <a:pt x="343" y="0"/>
                </a:moveTo>
                <a:cubicBezTo>
                  <a:pt x="249" y="0"/>
                  <a:pt x="165" y="35"/>
                  <a:pt x="101" y="99"/>
                </a:cubicBezTo>
                <a:cubicBezTo>
                  <a:pt x="36" y="166"/>
                  <a:pt x="0" y="254"/>
                  <a:pt x="0" y="344"/>
                </a:cubicBezTo>
                <a:cubicBezTo>
                  <a:pt x="0" y="435"/>
                  <a:pt x="35" y="519"/>
                  <a:pt x="101" y="585"/>
                </a:cubicBezTo>
                <a:cubicBezTo>
                  <a:pt x="166" y="651"/>
                  <a:pt x="252" y="688"/>
                  <a:pt x="343" y="688"/>
                </a:cubicBezTo>
                <a:cubicBezTo>
                  <a:pt x="433" y="688"/>
                  <a:pt x="521" y="651"/>
                  <a:pt x="589" y="585"/>
                </a:cubicBezTo>
                <a:cubicBezTo>
                  <a:pt x="653" y="521"/>
                  <a:pt x="687" y="438"/>
                  <a:pt x="687" y="344"/>
                </a:cubicBezTo>
                <a:cubicBezTo>
                  <a:pt x="687" y="250"/>
                  <a:pt x="653" y="165"/>
                  <a:pt x="588" y="100"/>
                </a:cubicBezTo>
                <a:cubicBezTo>
                  <a:pt x="521" y="35"/>
                  <a:pt x="438" y="0"/>
                  <a:pt x="343" y="0"/>
                </a:cubicBezTo>
                <a:moveTo>
                  <a:pt x="344" y="62"/>
                </a:moveTo>
                <a:cubicBezTo>
                  <a:pt x="421" y="62"/>
                  <a:pt x="489" y="91"/>
                  <a:pt x="543" y="144"/>
                </a:cubicBezTo>
                <a:cubicBezTo>
                  <a:pt x="596" y="197"/>
                  <a:pt x="625" y="268"/>
                  <a:pt x="625" y="344"/>
                </a:cubicBezTo>
                <a:cubicBezTo>
                  <a:pt x="625" y="421"/>
                  <a:pt x="597" y="488"/>
                  <a:pt x="545" y="540"/>
                </a:cubicBezTo>
                <a:cubicBezTo>
                  <a:pt x="488" y="595"/>
                  <a:pt x="418" y="624"/>
                  <a:pt x="344" y="624"/>
                </a:cubicBezTo>
                <a:cubicBezTo>
                  <a:pt x="269" y="624"/>
                  <a:pt x="200" y="595"/>
                  <a:pt x="146" y="541"/>
                </a:cubicBezTo>
                <a:cubicBezTo>
                  <a:pt x="93" y="487"/>
                  <a:pt x="63" y="417"/>
                  <a:pt x="63" y="344"/>
                </a:cubicBezTo>
                <a:cubicBezTo>
                  <a:pt x="63" y="269"/>
                  <a:pt x="93" y="198"/>
                  <a:pt x="146" y="144"/>
                </a:cubicBezTo>
                <a:cubicBezTo>
                  <a:pt x="198" y="90"/>
                  <a:pt x="267" y="62"/>
                  <a:pt x="344" y="62"/>
                </a:cubicBezTo>
                <a:moveTo>
                  <a:pt x="1207" y="0"/>
                </a:moveTo>
                <a:cubicBezTo>
                  <a:pt x="1112" y="0"/>
                  <a:pt x="1032" y="33"/>
                  <a:pt x="966" y="100"/>
                </a:cubicBezTo>
                <a:cubicBezTo>
                  <a:pt x="898" y="169"/>
                  <a:pt x="864" y="250"/>
                  <a:pt x="864" y="344"/>
                </a:cubicBezTo>
                <a:cubicBezTo>
                  <a:pt x="864" y="438"/>
                  <a:pt x="898" y="518"/>
                  <a:pt x="966" y="585"/>
                </a:cubicBezTo>
                <a:cubicBezTo>
                  <a:pt x="1034" y="654"/>
                  <a:pt x="1114" y="687"/>
                  <a:pt x="1207" y="687"/>
                </a:cubicBezTo>
                <a:cubicBezTo>
                  <a:pt x="1302" y="687"/>
                  <a:pt x="1383" y="653"/>
                  <a:pt x="1453" y="585"/>
                </a:cubicBezTo>
                <a:cubicBezTo>
                  <a:pt x="1519" y="520"/>
                  <a:pt x="1551" y="440"/>
                  <a:pt x="1551" y="344"/>
                </a:cubicBezTo>
                <a:cubicBezTo>
                  <a:pt x="1551" y="248"/>
                  <a:pt x="1518" y="166"/>
                  <a:pt x="1452" y="100"/>
                </a:cubicBezTo>
                <a:cubicBezTo>
                  <a:pt x="1385" y="33"/>
                  <a:pt x="1304" y="0"/>
                  <a:pt x="1207" y="0"/>
                </a:cubicBezTo>
                <a:moveTo>
                  <a:pt x="1208" y="62"/>
                </a:moveTo>
                <a:cubicBezTo>
                  <a:pt x="1286" y="62"/>
                  <a:pt x="1353" y="89"/>
                  <a:pt x="1407" y="144"/>
                </a:cubicBezTo>
                <a:cubicBezTo>
                  <a:pt x="1462" y="198"/>
                  <a:pt x="1489" y="266"/>
                  <a:pt x="1489" y="344"/>
                </a:cubicBezTo>
                <a:cubicBezTo>
                  <a:pt x="1489" y="422"/>
                  <a:pt x="1463" y="488"/>
                  <a:pt x="1409" y="540"/>
                </a:cubicBezTo>
                <a:cubicBezTo>
                  <a:pt x="1351" y="596"/>
                  <a:pt x="1285" y="624"/>
                  <a:pt x="1208" y="624"/>
                </a:cubicBezTo>
                <a:cubicBezTo>
                  <a:pt x="1132" y="624"/>
                  <a:pt x="1065" y="596"/>
                  <a:pt x="1010" y="541"/>
                </a:cubicBezTo>
                <a:cubicBezTo>
                  <a:pt x="955" y="485"/>
                  <a:pt x="926" y="420"/>
                  <a:pt x="926" y="344"/>
                </a:cubicBezTo>
                <a:cubicBezTo>
                  <a:pt x="926" y="268"/>
                  <a:pt x="955" y="202"/>
                  <a:pt x="1011" y="144"/>
                </a:cubicBezTo>
                <a:cubicBezTo>
                  <a:pt x="1065" y="89"/>
                  <a:pt x="1131" y="62"/>
                  <a:pt x="1208" y="62"/>
                </a:cubicBezTo>
                <a:moveTo>
                  <a:pt x="1256" y="170"/>
                </a:moveTo>
                <a:cubicBezTo>
                  <a:pt x="1256" y="196"/>
                  <a:pt x="1235" y="218"/>
                  <a:pt x="1208" y="218"/>
                </a:cubicBezTo>
                <a:cubicBezTo>
                  <a:pt x="1182" y="218"/>
                  <a:pt x="1160" y="196"/>
                  <a:pt x="1160" y="170"/>
                </a:cubicBezTo>
                <a:cubicBezTo>
                  <a:pt x="1160" y="143"/>
                  <a:pt x="1182" y="122"/>
                  <a:pt x="1208" y="122"/>
                </a:cubicBezTo>
                <a:cubicBezTo>
                  <a:pt x="1235" y="122"/>
                  <a:pt x="1256" y="143"/>
                  <a:pt x="1256" y="170"/>
                </a:cubicBezTo>
                <a:moveTo>
                  <a:pt x="1301" y="259"/>
                </a:moveTo>
                <a:cubicBezTo>
                  <a:pt x="1301" y="247"/>
                  <a:pt x="1291" y="237"/>
                  <a:pt x="1278" y="237"/>
                </a:cubicBezTo>
                <a:lnTo>
                  <a:pt x="1138" y="237"/>
                </a:lnTo>
                <a:cubicBezTo>
                  <a:pt x="1126" y="237"/>
                  <a:pt x="1116" y="247"/>
                  <a:pt x="1116" y="259"/>
                </a:cubicBezTo>
                <a:lnTo>
                  <a:pt x="1116" y="399"/>
                </a:lnTo>
                <a:lnTo>
                  <a:pt x="1154" y="399"/>
                </a:lnTo>
                <a:lnTo>
                  <a:pt x="1154" y="566"/>
                </a:lnTo>
                <a:lnTo>
                  <a:pt x="1261" y="566"/>
                </a:lnTo>
                <a:lnTo>
                  <a:pt x="1261" y="399"/>
                </a:lnTo>
                <a:lnTo>
                  <a:pt x="1301" y="399"/>
                </a:lnTo>
                <a:lnTo>
                  <a:pt x="1301" y="259"/>
                </a:lnTo>
                <a:moveTo>
                  <a:pt x="1908" y="288"/>
                </a:moveTo>
                <a:lnTo>
                  <a:pt x="1878" y="288"/>
                </a:lnTo>
                <a:lnTo>
                  <a:pt x="1945" y="363"/>
                </a:lnTo>
                <a:lnTo>
                  <a:pt x="2012" y="288"/>
                </a:lnTo>
                <a:lnTo>
                  <a:pt x="1988" y="288"/>
                </a:lnTo>
                <a:cubicBezTo>
                  <a:pt x="1993" y="251"/>
                  <a:pt x="2025" y="228"/>
                  <a:pt x="2061" y="230"/>
                </a:cubicBezTo>
                <a:cubicBezTo>
                  <a:pt x="2064" y="231"/>
                  <a:pt x="2065" y="230"/>
                  <a:pt x="2066" y="230"/>
                </a:cubicBezTo>
                <a:cubicBezTo>
                  <a:pt x="2126" y="230"/>
                  <a:pt x="2151" y="277"/>
                  <a:pt x="2153" y="344"/>
                </a:cubicBezTo>
                <a:cubicBezTo>
                  <a:pt x="2154" y="414"/>
                  <a:pt x="2114" y="457"/>
                  <a:pt x="2066" y="456"/>
                </a:cubicBezTo>
                <a:cubicBezTo>
                  <a:pt x="2016" y="455"/>
                  <a:pt x="1997" y="432"/>
                  <a:pt x="1990" y="396"/>
                </a:cubicBezTo>
                <a:lnTo>
                  <a:pt x="1900" y="396"/>
                </a:lnTo>
                <a:cubicBezTo>
                  <a:pt x="1915" y="480"/>
                  <a:pt x="1977" y="528"/>
                  <a:pt x="2065" y="528"/>
                </a:cubicBezTo>
                <a:cubicBezTo>
                  <a:pt x="2163" y="528"/>
                  <a:pt x="2234" y="445"/>
                  <a:pt x="2234" y="344"/>
                </a:cubicBezTo>
                <a:cubicBezTo>
                  <a:pt x="2234" y="235"/>
                  <a:pt x="2164" y="159"/>
                  <a:pt x="2065" y="159"/>
                </a:cubicBezTo>
                <a:cubicBezTo>
                  <a:pt x="2061" y="159"/>
                  <a:pt x="2058" y="159"/>
                  <a:pt x="2056" y="159"/>
                </a:cubicBezTo>
                <a:cubicBezTo>
                  <a:pt x="2055" y="159"/>
                  <a:pt x="2054" y="159"/>
                  <a:pt x="2054" y="159"/>
                </a:cubicBezTo>
                <a:cubicBezTo>
                  <a:pt x="1992" y="160"/>
                  <a:pt x="1908" y="204"/>
                  <a:pt x="1908" y="288"/>
                </a:cubicBezTo>
                <a:moveTo>
                  <a:pt x="2048" y="0"/>
                </a:moveTo>
                <a:cubicBezTo>
                  <a:pt x="1863" y="6"/>
                  <a:pt x="1713" y="158"/>
                  <a:pt x="1713" y="344"/>
                </a:cubicBezTo>
                <a:cubicBezTo>
                  <a:pt x="1713" y="534"/>
                  <a:pt x="1867" y="687"/>
                  <a:pt x="2057" y="687"/>
                </a:cubicBezTo>
                <a:cubicBezTo>
                  <a:pt x="2247" y="687"/>
                  <a:pt x="2400" y="534"/>
                  <a:pt x="2400" y="344"/>
                </a:cubicBezTo>
                <a:cubicBezTo>
                  <a:pt x="2400" y="154"/>
                  <a:pt x="2246" y="0"/>
                  <a:pt x="2057" y="0"/>
                </a:cubicBezTo>
                <a:cubicBezTo>
                  <a:pt x="2054" y="0"/>
                  <a:pt x="2050" y="0"/>
                  <a:pt x="2048" y="0"/>
                </a:cubicBezTo>
                <a:moveTo>
                  <a:pt x="2047" y="60"/>
                </a:moveTo>
                <a:cubicBezTo>
                  <a:pt x="2050" y="60"/>
                  <a:pt x="2054" y="60"/>
                  <a:pt x="2057" y="60"/>
                </a:cubicBezTo>
                <a:cubicBezTo>
                  <a:pt x="2214" y="60"/>
                  <a:pt x="2341" y="186"/>
                  <a:pt x="2341" y="344"/>
                </a:cubicBezTo>
                <a:cubicBezTo>
                  <a:pt x="2341" y="500"/>
                  <a:pt x="2214" y="628"/>
                  <a:pt x="2057" y="628"/>
                </a:cubicBezTo>
                <a:cubicBezTo>
                  <a:pt x="1899" y="628"/>
                  <a:pt x="1773" y="500"/>
                  <a:pt x="1773" y="344"/>
                </a:cubicBezTo>
                <a:cubicBezTo>
                  <a:pt x="1773" y="190"/>
                  <a:pt x="1895" y="64"/>
                  <a:pt x="2047" y="60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</p:sp>
      <p:sp>
        <p:nvSpPr>
          <p:cNvPr id="467" name="CustomShape 74"/>
          <p:cNvSpPr/>
          <p:nvPr/>
        </p:nvSpPr>
        <p:spPr>
          <a:xfrm>
            <a:off x="360" y="7392240"/>
            <a:ext cx="10079640" cy="167400"/>
          </a:xfrm>
          <a:prstGeom prst="rect">
            <a:avLst/>
          </a:prstGeom>
          <a:solidFill>
            <a:srgbClr val="8bbb28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CustomShape 1"/>
          <p:cNvSpPr/>
          <p:nvPr/>
        </p:nvSpPr>
        <p:spPr>
          <a:xfrm flipV="1">
            <a:off x="0" y="0"/>
            <a:ext cx="10080000" cy="1356480"/>
          </a:xfrm>
          <a:prstGeom prst="rect">
            <a:avLst/>
          </a:prstGeom>
          <a:solidFill>
            <a:srgbClr val="000000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PlaceHolder 2"/>
          <p:cNvSpPr>
            <a:spLocks noGrp="1"/>
          </p:cNvSpPr>
          <p:nvPr>
            <p:ph type="title"/>
          </p:nvPr>
        </p:nvSpPr>
        <p:spPr>
          <a:xfrm>
            <a:off x="288000" y="-36000"/>
            <a:ext cx="8496000" cy="115200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1" lang="es-ES" sz="4000" spc="-1" strike="noStrike">
                <a:solidFill>
                  <a:srgbClr val="ffffff"/>
                </a:solidFill>
                <a:latin typeface="Corbel"/>
              </a:rPr>
              <a:t>Click to edit the title text format</a:t>
            </a:r>
            <a:endParaRPr b="1" lang="es-ES" sz="4000" spc="-1" strike="noStrike">
              <a:solidFill>
                <a:srgbClr val="ffffff"/>
              </a:solidFill>
              <a:latin typeface="Corbel"/>
            </a:endParaRPr>
          </a:p>
        </p:txBody>
      </p:sp>
      <p:sp>
        <p:nvSpPr>
          <p:cNvPr id="50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5358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365760" indent="-365760">
              <a:spcAft>
                <a:spcPts val="1417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333333"/>
                </a:solidFill>
                <a:latin typeface="Corbel"/>
              </a:rPr>
              <a:t>Click to edit the outline text format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581760" indent="-36576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333333"/>
                </a:solidFill>
                <a:latin typeface="Corbel"/>
              </a:rPr>
              <a:t>Second Outline Level</a:t>
            </a:r>
            <a:endParaRPr b="0" lang="es-ES" sz="2800" spc="-1" strike="noStrike">
              <a:solidFill>
                <a:srgbClr val="333333"/>
              </a:solidFill>
              <a:latin typeface="Corbel"/>
            </a:endParaRPr>
          </a:p>
          <a:p>
            <a:pPr lvl="2" marL="797760" indent="-36576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669933"/>
                </a:solidFill>
                <a:latin typeface="Corbel"/>
              </a:rPr>
              <a:t>Third Outline Level</a:t>
            </a:r>
            <a:endParaRPr b="0" lang="es-ES" sz="2400" spc="-1" strike="noStrike">
              <a:solidFill>
                <a:srgbClr val="669933"/>
              </a:solidFill>
              <a:latin typeface="Corbel"/>
            </a:endParaRPr>
          </a:p>
          <a:p>
            <a:pPr lvl="3" marL="1013760" indent="-36576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333333"/>
                </a:solidFill>
                <a:latin typeface="Corbel"/>
              </a:rPr>
              <a:t>Fourth Outline Level</a:t>
            </a:r>
            <a:endParaRPr b="0" lang="es-ES" sz="2000" spc="-1" strike="noStrike">
              <a:solidFill>
                <a:srgbClr val="333333"/>
              </a:solidFill>
              <a:latin typeface="Corbel"/>
            </a:endParaRPr>
          </a:p>
          <a:p>
            <a:pPr lvl="4" marL="1229760" indent="-36576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333333"/>
                </a:solidFill>
                <a:latin typeface="Corbel"/>
              </a:rPr>
              <a:t>Fifth Outline Level</a:t>
            </a:r>
            <a:endParaRPr b="0" lang="es-ES" sz="2000" spc="-1" strike="noStrike">
              <a:solidFill>
                <a:srgbClr val="333333"/>
              </a:solidFill>
              <a:latin typeface="Corbel"/>
            </a:endParaRPr>
          </a:p>
          <a:p>
            <a:pPr lvl="5" marL="1445760" indent="-36576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333333"/>
                </a:solidFill>
                <a:latin typeface="Corbel"/>
              </a:rPr>
              <a:t>Sixth Outline Level</a:t>
            </a:r>
            <a:endParaRPr b="0" lang="es-ES" sz="2000" spc="-1" strike="noStrike">
              <a:solidFill>
                <a:srgbClr val="333333"/>
              </a:solidFill>
              <a:latin typeface="Corbel"/>
            </a:endParaRPr>
          </a:p>
          <a:p>
            <a:pPr lvl="6" marL="1661760" indent="-36576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333333"/>
                </a:solidFill>
                <a:latin typeface="Corbel"/>
              </a:rPr>
              <a:t>Seventh Outline Level</a:t>
            </a:r>
            <a:endParaRPr b="0" lang="es-ES" sz="2000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507" name="CustomShape 4"/>
          <p:cNvSpPr/>
          <p:nvPr/>
        </p:nvSpPr>
        <p:spPr>
          <a:xfrm flipV="1">
            <a:off x="0" y="-40320"/>
            <a:ext cx="10079640" cy="167400"/>
          </a:xfrm>
          <a:prstGeom prst="rect">
            <a:avLst/>
          </a:prstGeom>
          <a:solidFill>
            <a:srgbClr val="cb0017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08" name="Group 5"/>
          <p:cNvGrpSpPr/>
          <p:nvPr/>
        </p:nvGrpSpPr>
        <p:grpSpPr>
          <a:xfrm>
            <a:off x="8700840" y="410040"/>
            <a:ext cx="1124280" cy="677880"/>
            <a:chOff x="8700840" y="410040"/>
            <a:chExt cx="1124280" cy="677880"/>
          </a:xfrm>
        </p:grpSpPr>
        <p:sp>
          <p:nvSpPr>
            <p:cNvPr id="509" name="Freeform 6"/>
            <p:cNvSpPr/>
            <p:nvPr/>
          </p:nvSpPr>
          <p:spPr>
            <a:xfrm>
              <a:off x="8700840" y="621360"/>
              <a:ext cx="213840" cy="275040"/>
            </a:xfrm>
            <a:custGeom>
              <a:avLst/>
              <a:gdLst/>
              <a:ahLst/>
              <a:rect l="0" t="0" r="r" b="b"/>
              <a:pathLst>
                <a:path w="594" h="764">
                  <a:moveTo>
                    <a:pt x="593" y="578"/>
                  </a:moveTo>
                  <a:lnTo>
                    <a:pt x="593" y="723"/>
                  </a:lnTo>
                  <a:cubicBezTo>
                    <a:pt x="519" y="749"/>
                    <a:pt x="449" y="763"/>
                    <a:pt x="378" y="763"/>
                  </a:cubicBezTo>
                  <a:cubicBezTo>
                    <a:pt x="264" y="763"/>
                    <a:pt x="171" y="729"/>
                    <a:pt x="103" y="662"/>
                  </a:cubicBezTo>
                  <a:cubicBezTo>
                    <a:pt x="35" y="593"/>
                    <a:pt x="0" y="501"/>
                    <a:pt x="0" y="387"/>
                  </a:cubicBezTo>
                  <a:cubicBezTo>
                    <a:pt x="0" y="271"/>
                    <a:pt x="33" y="178"/>
                    <a:pt x="101" y="106"/>
                  </a:cubicBezTo>
                  <a:cubicBezTo>
                    <a:pt x="166" y="35"/>
                    <a:pt x="254" y="0"/>
                    <a:pt x="363" y="0"/>
                  </a:cubicBezTo>
                  <a:cubicBezTo>
                    <a:pt x="402" y="0"/>
                    <a:pt x="435" y="4"/>
                    <a:pt x="465" y="10"/>
                  </a:cubicBezTo>
                  <a:cubicBezTo>
                    <a:pt x="496" y="19"/>
                    <a:pt x="533" y="32"/>
                    <a:pt x="577" y="51"/>
                  </a:cubicBezTo>
                  <a:lnTo>
                    <a:pt x="577" y="207"/>
                  </a:lnTo>
                  <a:cubicBezTo>
                    <a:pt x="504" y="160"/>
                    <a:pt x="435" y="136"/>
                    <a:pt x="371" y="136"/>
                  </a:cubicBezTo>
                  <a:cubicBezTo>
                    <a:pt x="306" y="136"/>
                    <a:pt x="252" y="160"/>
                    <a:pt x="210" y="205"/>
                  </a:cubicBezTo>
                  <a:cubicBezTo>
                    <a:pt x="168" y="251"/>
                    <a:pt x="148" y="311"/>
                    <a:pt x="148" y="382"/>
                  </a:cubicBezTo>
                  <a:cubicBezTo>
                    <a:pt x="148" y="457"/>
                    <a:pt x="170" y="517"/>
                    <a:pt x="217" y="561"/>
                  </a:cubicBezTo>
                  <a:cubicBezTo>
                    <a:pt x="262" y="605"/>
                    <a:pt x="322" y="627"/>
                    <a:pt x="400" y="627"/>
                  </a:cubicBezTo>
                  <a:cubicBezTo>
                    <a:pt x="455" y="627"/>
                    <a:pt x="521" y="612"/>
                    <a:pt x="593" y="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510" name="Freeform 7"/>
            <p:cNvSpPr/>
            <p:nvPr/>
          </p:nvSpPr>
          <p:spPr>
            <a:xfrm>
              <a:off x="8958600" y="626400"/>
              <a:ext cx="282960" cy="270000"/>
            </a:xfrm>
            <a:custGeom>
              <a:avLst/>
              <a:gdLst/>
              <a:ahLst/>
              <a:rect l="0" t="0" r="r" b="b"/>
              <a:pathLst>
                <a:path w="786" h="750">
                  <a:moveTo>
                    <a:pt x="386" y="131"/>
                  </a:moveTo>
                  <a:cubicBezTo>
                    <a:pt x="316" y="131"/>
                    <a:pt x="259" y="153"/>
                    <a:pt x="215" y="200"/>
                  </a:cubicBezTo>
                  <a:cubicBezTo>
                    <a:pt x="169" y="245"/>
                    <a:pt x="146" y="304"/>
                    <a:pt x="146" y="374"/>
                  </a:cubicBezTo>
                  <a:cubicBezTo>
                    <a:pt x="146" y="445"/>
                    <a:pt x="169" y="502"/>
                    <a:pt x="217" y="548"/>
                  </a:cubicBezTo>
                  <a:cubicBezTo>
                    <a:pt x="262" y="591"/>
                    <a:pt x="321" y="613"/>
                    <a:pt x="393" y="613"/>
                  </a:cubicBezTo>
                  <a:cubicBezTo>
                    <a:pt x="463" y="613"/>
                    <a:pt x="523" y="592"/>
                    <a:pt x="568" y="546"/>
                  </a:cubicBezTo>
                  <a:cubicBezTo>
                    <a:pt x="613" y="501"/>
                    <a:pt x="637" y="444"/>
                    <a:pt x="637" y="373"/>
                  </a:cubicBezTo>
                  <a:cubicBezTo>
                    <a:pt x="637" y="304"/>
                    <a:pt x="613" y="245"/>
                    <a:pt x="566" y="200"/>
                  </a:cubicBezTo>
                  <a:cubicBezTo>
                    <a:pt x="517" y="153"/>
                    <a:pt x="458" y="131"/>
                    <a:pt x="386" y="131"/>
                  </a:cubicBezTo>
                  <a:moveTo>
                    <a:pt x="395" y="0"/>
                  </a:moveTo>
                  <a:cubicBezTo>
                    <a:pt x="506" y="0"/>
                    <a:pt x="600" y="35"/>
                    <a:pt x="674" y="108"/>
                  </a:cubicBezTo>
                  <a:cubicBezTo>
                    <a:pt x="747" y="180"/>
                    <a:pt x="785" y="270"/>
                    <a:pt x="785" y="380"/>
                  </a:cubicBezTo>
                  <a:cubicBezTo>
                    <a:pt x="785" y="486"/>
                    <a:pt x="747" y="575"/>
                    <a:pt x="672" y="645"/>
                  </a:cubicBezTo>
                  <a:cubicBezTo>
                    <a:pt x="596" y="716"/>
                    <a:pt x="502" y="749"/>
                    <a:pt x="388" y="749"/>
                  </a:cubicBezTo>
                  <a:cubicBezTo>
                    <a:pt x="277" y="749"/>
                    <a:pt x="184" y="714"/>
                    <a:pt x="111" y="644"/>
                  </a:cubicBezTo>
                  <a:cubicBezTo>
                    <a:pt x="37" y="572"/>
                    <a:pt x="0" y="482"/>
                    <a:pt x="0" y="376"/>
                  </a:cubicBezTo>
                  <a:cubicBezTo>
                    <a:pt x="0" y="269"/>
                    <a:pt x="37" y="178"/>
                    <a:pt x="112" y="108"/>
                  </a:cubicBezTo>
                  <a:cubicBezTo>
                    <a:pt x="188" y="35"/>
                    <a:pt x="280" y="0"/>
                    <a:pt x="3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511" name="Freeform 8"/>
            <p:cNvSpPr/>
            <p:nvPr/>
          </p:nvSpPr>
          <p:spPr>
            <a:xfrm>
              <a:off x="9287640" y="489600"/>
              <a:ext cx="241200" cy="402840"/>
            </a:xfrm>
            <a:custGeom>
              <a:avLst/>
              <a:gdLst/>
              <a:ahLst/>
              <a:rect l="0" t="0" r="r" b="b"/>
              <a:pathLst>
                <a:path w="670" h="1119">
                  <a:moveTo>
                    <a:pt x="523" y="991"/>
                  </a:moveTo>
                  <a:lnTo>
                    <a:pt x="523" y="526"/>
                  </a:lnTo>
                  <a:cubicBezTo>
                    <a:pt x="477" y="503"/>
                    <a:pt x="432" y="491"/>
                    <a:pt x="385" y="491"/>
                  </a:cubicBezTo>
                  <a:cubicBezTo>
                    <a:pt x="312" y="491"/>
                    <a:pt x="254" y="514"/>
                    <a:pt x="212" y="563"/>
                  </a:cubicBezTo>
                  <a:cubicBezTo>
                    <a:pt x="168" y="610"/>
                    <a:pt x="146" y="674"/>
                    <a:pt x="146" y="754"/>
                  </a:cubicBezTo>
                  <a:cubicBezTo>
                    <a:pt x="146" y="830"/>
                    <a:pt x="166" y="889"/>
                    <a:pt x="203" y="929"/>
                  </a:cubicBezTo>
                  <a:cubicBezTo>
                    <a:pt x="225" y="955"/>
                    <a:pt x="249" y="971"/>
                    <a:pt x="274" y="980"/>
                  </a:cubicBezTo>
                  <a:cubicBezTo>
                    <a:pt x="299" y="988"/>
                    <a:pt x="345" y="991"/>
                    <a:pt x="410" y="991"/>
                  </a:cubicBezTo>
                  <a:lnTo>
                    <a:pt x="523" y="991"/>
                  </a:lnTo>
                  <a:moveTo>
                    <a:pt x="523" y="0"/>
                  </a:moveTo>
                  <a:lnTo>
                    <a:pt x="669" y="0"/>
                  </a:lnTo>
                  <a:lnTo>
                    <a:pt x="669" y="1118"/>
                  </a:lnTo>
                  <a:lnTo>
                    <a:pt x="358" y="1118"/>
                  </a:lnTo>
                  <a:cubicBezTo>
                    <a:pt x="249" y="1118"/>
                    <a:pt x="161" y="1082"/>
                    <a:pt x="98" y="1014"/>
                  </a:cubicBezTo>
                  <a:cubicBezTo>
                    <a:pt x="32" y="944"/>
                    <a:pt x="0" y="852"/>
                    <a:pt x="0" y="736"/>
                  </a:cubicBezTo>
                  <a:cubicBezTo>
                    <a:pt x="0" y="629"/>
                    <a:pt x="33" y="540"/>
                    <a:pt x="103" y="469"/>
                  </a:cubicBezTo>
                  <a:cubicBezTo>
                    <a:pt x="170" y="400"/>
                    <a:pt x="257" y="365"/>
                    <a:pt x="363" y="365"/>
                  </a:cubicBezTo>
                  <a:cubicBezTo>
                    <a:pt x="412" y="365"/>
                    <a:pt x="464" y="375"/>
                    <a:pt x="523" y="395"/>
                  </a:cubicBezTo>
                  <a:lnTo>
                    <a:pt x="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512" name="Freeform 9"/>
            <p:cNvSpPr/>
            <p:nvPr/>
          </p:nvSpPr>
          <p:spPr>
            <a:xfrm>
              <a:off x="9586080" y="621360"/>
              <a:ext cx="239400" cy="274680"/>
            </a:xfrm>
            <a:custGeom>
              <a:avLst/>
              <a:gdLst/>
              <a:ahLst/>
              <a:rect l="0" t="0" r="r" b="b"/>
              <a:pathLst>
                <a:path w="665" h="763">
                  <a:moveTo>
                    <a:pt x="150" y="308"/>
                  </a:moveTo>
                  <a:lnTo>
                    <a:pt x="519" y="308"/>
                  </a:lnTo>
                  <a:cubicBezTo>
                    <a:pt x="516" y="251"/>
                    <a:pt x="498" y="205"/>
                    <a:pt x="467" y="173"/>
                  </a:cubicBezTo>
                  <a:cubicBezTo>
                    <a:pt x="436" y="143"/>
                    <a:pt x="395" y="126"/>
                    <a:pt x="343" y="126"/>
                  </a:cubicBezTo>
                  <a:cubicBezTo>
                    <a:pt x="291" y="126"/>
                    <a:pt x="247" y="143"/>
                    <a:pt x="214" y="173"/>
                  </a:cubicBezTo>
                  <a:cubicBezTo>
                    <a:pt x="180" y="205"/>
                    <a:pt x="158" y="251"/>
                    <a:pt x="150" y="308"/>
                  </a:cubicBezTo>
                  <a:moveTo>
                    <a:pt x="664" y="395"/>
                  </a:moveTo>
                  <a:lnTo>
                    <a:pt x="147" y="395"/>
                  </a:lnTo>
                  <a:cubicBezTo>
                    <a:pt x="150" y="465"/>
                    <a:pt x="173" y="521"/>
                    <a:pt x="217" y="563"/>
                  </a:cubicBezTo>
                  <a:cubicBezTo>
                    <a:pt x="261" y="605"/>
                    <a:pt x="316" y="625"/>
                    <a:pt x="385" y="625"/>
                  </a:cubicBezTo>
                  <a:cubicBezTo>
                    <a:pt x="481" y="625"/>
                    <a:pt x="570" y="597"/>
                    <a:pt x="650" y="536"/>
                  </a:cubicBezTo>
                  <a:lnTo>
                    <a:pt x="650" y="679"/>
                  </a:lnTo>
                  <a:cubicBezTo>
                    <a:pt x="605" y="710"/>
                    <a:pt x="561" y="729"/>
                    <a:pt x="518" y="743"/>
                  </a:cubicBezTo>
                  <a:cubicBezTo>
                    <a:pt x="474" y="756"/>
                    <a:pt x="422" y="762"/>
                    <a:pt x="361" y="762"/>
                  </a:cubicBezTo>
                  <a:cubicBezTo>
                    <a:pt x="281" y="762"/>
                    <a:pt x="215" y="744"/>
                    <a:pt x="165" y="711"/>
                  </a:cubicBezTo>
                  <a:cubicBezTo>
                    <a:pt x="116" y="677"/>
                    <a:pt x="76" y="634"/>
                    <a:pt x="45" y="577"/>
                  </a:cubicBezTo>
                  <a:cubicBezTo>
                    <a:pt x="15" y="519"/>
                    <a:pt x="0" y="454"/>
                    <a:pt x="0" y="378"/>
                  </a:cubicBezTo>
                  <a:cubicBezTo>
                    <a:pt x="0" y="267"/>
                    <a:pt x="32" y="175"/>
                    <a:pt x="95" y="104"/>
                  </a:cubicBezTo>
                  <a:cubicBezTo>
                    <a:pt x="158" y="35"/>
                    <a:pt x="241" y="0"/>
                    <a:pt x="343" y="0"/>
                  </a:cubicBezTo>
                  <a:cubicBezTo>
                    <a:pt x="441" y="0"/>
                    <a:pt x="518" y="34"/>
                    <a:pt x="577" y="103"/>
                  </a:cubicBezTo>
                  <a:cubicBezTo>
                    <a:pt x="634" y="171"/>
                    <a:pt x="664" y="262"/>
                    <a:pt x="664" y="376"/>
                  </a:cubicBezTo>
                  <a:lnTo>
                    <a:pt x="664" y="39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513" name="Freeform 10"/>
            <p:cNvSpPr/>
            <p:nvPr/>
          </p:nvSpPr>
          <p:spPr>
            <a:xfrm>
              <a:off x="8977680" y="410040"/>
              <a:ext cx="244800" cy="183600"/>
            </a:xfrm>
            <a:custGeom>
              <a:avLst/>
              <a:gdLst/>
              <a:ahLst/>
              <a:rect l="0" t="0" r="r" b="b"/>
              <a:pathLst>
                <a:path w="680" h="510">
                  <a:moveTo>
                    <a:pt x="101" y="424"/>
                  </a:moveTo>
                  <a:lnTo>
                    <a:pt x="579" y="424"/>
                  </a:lnTo>
                  <a:lnTo>
                    <a:pt x="579" y="509"/>
                  </a:lnTo>
                  <a:lnTo>
                    <a:pt x="101" y="509"/>
                  </a:lnTo>
                  <a:lnTo>
                    <a:pt x="101" y="424"/>
                  </a:lnTo>
                  <a:moveTo>
                    <a:pt x="401" y="62"/>
                  </a:moveTo>
                  <a:cubicBezTo>
                    <a:pt x="401" y="96"/>
                    <a:pt x="373" y="123"/>
                    <a:pt x="340" y="123"/>
                  </a:cubicBezTo>
                  <a:cubicBezTo>
                    <a:pt x="306" y="123"/>
                    <a:pt x="278" y="96"/>
                    <a:pt x="278" y="62"/>
                  </a:cubicBezTo>
                  <a:cubicBezTo>
                    <a:pt x="278" y="28"/>
                    <a:pt x="306" y="0"/>
                    <a:pt x="340" y="0"/>
                  </a:cubicBezTo>
                  <a:cubicBezTo>
                    <a:pt x="373" y="0"/>
                    <a:pt x="401" y="28"/>
                    <a:pt x="401" y="62"/>
                  </a:cubicBezTo>
                  <a:moveTo>
                    <a:pt x="679" y="269"/>
                  </a:moveTo>
                  <a:cubicBezTo>
                    <a:pt x="679" y="324"/>
                    <a:pt x="634" y="369"/>
                    <a:pt x="579" y="369"/>
                  </a:cubicBezTo>
                  <a:cubicBezTo>
                    <a:pt x="523" y="369"/>
                    <a:pt x="478" y="324"/>
                    <a:pt x="478" y="269"/>
                  </a:cubicBezTo>
                  <a:cubicBezTo>
                    <a:pt x="478" y="213"/>
                    <a:pt x="523" y="168"/>
                    <a:pt x="579" y="168"/>
                  </a:cubicBezTo>
                  <a:cubicBezTo>
                    <a:pt x="634" y="168"/>
                    <a:pt x="679" y="213"/>
                    <a:pt x="679" y="269"/>
                  </a:cubicBezTo>
                  <a:moveTo>
                    <a:pt x="440" y="269"/>
                  </a:moveTo>
                  <a:cubicBezTo>
                    <a:pt x="440" y="324"/>
                    <a:pt x="395" y="369"/>
                    <a:pt x="340" y="369"/>
                  </a:cubicBezTo>
                  <a:cubicBezTo>
                    <a:pt x="284" y="369"/>
                    <a:pt x="239" y="324"/>
                    <a:pt x="239" y="269"/>
                  </a:cubicBezTo>
                  <a:cubicBezTo>
                    <a:pt x="239" y="213"/>
                    <a:pt x="284" y="168"/>
                    <a:pt x="340" y="168"/>
                  </a:cubicBezTo>
                  <a:cubicBezTo>
                    <a:pt x="395" y="168"/>
                    <a:pt x="440" y="213"/>
                    <a:pt x="440" y="269"/>
                  </a:cubicBezTo>
                  <a:moveTo>
                    <a:pt x="201" y="269"/>
                  </a:moveTo>
                  <a:cubicBezTo>
                    <a:pt x="201" y="324"/>
                    <a:pt x="156" y="369"/>
                    <a:pt x="101" y="369"/>
                  </a:cubicBezTo>
                  <a:cubicBezTo>
                    <a:pt x="45" y="369"/>
                    <a:pt x="0" y="324"/>
                    <a:pt x="0" y="269"/>
                  </a:cubicBezTo>
                  <a:cubicBezTo>
                    <a:pt x="0" y="213"/>
                    <a:pt x="45" y="168"/>
                    <a:pt x="101" y="168"/>
                  </a:cubicBezTo>
                  <a:cubicBezTo>
                    <a:pt x="156" y="168"/>
                    <a:pt x="201" y="213"/>
                    <a:pt x="201" y="269"/>
                  </a:cubicBez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  <p:sp>
          <p:nvSpPr>
            <p:cNvPr id="514" name="Freeform 11"/>
            <p:cNvSpPr/>
            <p:nvPr/>
          </p:nvSpPr>
          <p:spPr>
            <a:xfrm>
              <a:off x="9069480" y="960120"/>
              <a:ext cx="382680" cy="128160"/>
            </a:xfrm>
            <a:custGeom>
              <a:avLst/>
              <a:gdLst/>
              <a:ahLst/>
              <a:rect l="0" t="0" r="r" b="b"/>
              <a:pathLst>
                <a:path w="1063" h="356">
                  <a:moveTo>
                    <a:pt x="965" y="0"/>
                  </a:moveTo>
                  <a:cubicBezTo>
                    <a:pt x="924" y="0"/>
                    <a:pt x="889" y="13"/>
                    <a:pt x="864" y="40"/>
                  </a:cubicBezTo>
                  <a:cubicBezTo>
                    <a:pt x="839" y="67"/>
                    <a:pt x="827" y="103"/>
                    <a:pt x="827" y="146"/>
                  </a:cubicBezTo>
                  <a:cubicBezTo>
                    <a:pt x="827" y="188"/>
                    <a:pt x="839" y="225"/>
                    <a:pt x="864" y="252"/>
                  </a:cubicBezTo>
                  <a:cubicBezTo>
                    <a:pt x="889" y="278"/>
                    <a:pt x="924" y="292"/>
                    <a:pt x="965" y="292"/>
                  </a:cubicBezTo>
                  <a:cubicBezTo>
                    <a:pt x="981" y="292"/>
                    <a:pt x="997" y="290"/>
                    <a:pt x="1012" y="285"/>
                  </a:cubicBezTo>
                  <a:cubicBezTo>
                    <a:pt x="1026" y="280"/>
                    <a:pt x="1041" y="274"/>
                    <a:pt x="1054" y="265"/>
                  </a:cubicBezTo>
                  <a:lnTo>
                    <a:pt x="1062" y="259"/>
                  </a:lnTo>
                  <a:lnTo>
                    <a:pt x="1062" y="250"/>
                  </a:lnTo>
                  <a:lnTo>
                    <a:pt x="1062" y="215"/>
                  </a:lnTo>
                  <a:lnTo>
                    <a:pt x="1062" y="174"/>
                  </a:lnTo>
                  <a:lnTo>
                    <a:pt x="1031" y="202"/>
                  </a:lnTo>
                  <a:cubicBezTo>
                    <a:pt x="1022" y="211"/>
                    <a:pt x="1012" y="218"/>
                    <a:pt x="1001" y="222"/>
                  </a:cubicBezTo>
                  <a:cubicBezTo>
                    <a:pt x="990" y="226"/>
                    <a:pt x="979" y="228"/>
                    <a:pt x="967" y="228"/>
                  </a:cubicBezTo>
                  <a:cubicBezTo>
                    <a:pt x="942" y="228"/>
                    <a:pt x="927" y="222"/>
                    <a:pt x="916" y="209"/>
                  </a:cubicBezTo>
                  <a:cubicBezTo>
                    <a:pt x="905" y="196"/>
                    <a:pt x="898" y="175"/>
                    <a:pt x="898" y="146"/>
                  </a:cubicBezTo>
                  <a:cubicBezTo>
                    <a:pt x="898" y="116"/>
                    <a:pt x="905" y="96"/>
                    <a:pt x="916" y="83"/>
                  </a:cubicBezTo>
                  <a:cubicBezTo>
                    <a:pt x="927" y="70"/>
                    <a:pt x="942" y="63"/>
                    <a:pt x="967" y="63"/>
                  </a:cubicBezTo>
                  <a:cubicBezTo>
                    <a:pt x="979" y="63"/>
                    <a:pt x="990" y="65"/>
                    <a:pt x="1001" y="69"/>
                  </a:cubicBezTo>
                  <a:lnTo>
                    <a:pt x="1001" y="70"/>
                  </a:lnTo>
                  <a:cubicBezTo>
                    <a:pt x="1012" y="74"/>
                    <a:pt x="1022" y="80"/>
                    <a:pt x="1031" y="89"/>
                  </a:cubicBezTo>
                  <a:lnTo>
                    <a:pt x="1062" y="117"/>
                  </a:lnTo>
                  <a:lnTo>
                    <a:pt x="1062" y="76"/>
                  </a:lnTo>
                  <a:lnTo>
                    <a:pt x="1062" y="32"/>
                  </a:lnTo>
                  <a:cubicBezTo>
                    <a:pt x="1047" y="21"/>
                    <a:pt x="1027" y="11"/>
                    <a:pt x="1012" y="7"/>
                  </a:cubicBezTo>
                  <a:cubicBezTo>
                    <a:pt x="997" y="2"/>
                    <a:pt x="981" y="0"/>
                    <a:pt x="965" y="0"/>
                  </a:cubicBezTo>
                  <a:moveTo>
                    <a:pt x="0" y="5"/>
                  </a:moveTo>
                  <a:lnTo>
                    <a:pt x="0" y="176"/>
                  </a:lnTo>
                  <a:cubicBezTo>
                    <a:pt x="0" y="211"/>
                    <a:pt x="9" y="241"/>
                    <a:pt x="29" y="262"/>
                  </a:cubicBezTo>
                  <a:cubicBezTo>
                    <a:pt x="49" y="282"/>
                    <a:pt x="78" y="292"/>
                    <a:pt x="112" y="292"/>
                  </a:cubicBezTo>
                  <a:cubicBezTo>
                    <a:pt x="147" y="292"/>
                    <a:pt x="176" y="282"/>
                    <a:pt x="196" y="262"/>
                  </a:cubicBezTo>
                  <a:cubicBezTo>
                    <a:pt x="216" y="241"/>
                    <a:pt x="225" y="211"/>
                    <a:pt x="225" y="176"/>
                  </a:cubicBezTo>
                  <a:lnTo>
                    <a:pt x="225" y="22"/>
                  </a:lnTo>
                  <a:lnTo>
                    <a:pt x="225" y="5"/>
                  </a:lnTo>
                  <a:lnTo>
                    <a:pt x="156" y="5"/>
                  </a:lnTo>
                  <a:lnTo>
                    <a:pt x="156" y="22"/>
                  </a:lnTo>
                  <a:lnTo>
                    <a:pt x="156" y="172"/>
                  </a:lnTo>
                  <a:cubicBezTo>
                    <a:pt x="156" y="197"/>
                    <a:pt x="151" y="211"/>
                    <a:pt x="145" y="218"/>
                  </a:cubicBezTo>
                  <a:cubicBezTo>
                    <a:pt x="139" y="224"/>
                    <a:pt x="130" y="229"/>
                    <a:pt x="112" y="229"/>
                  </a:cubicBezTo>
                  <a:cubicBezTo>
                    <a:pt x="94" y="229"/>
                    <a:pt x="85" y="224"/>
                    <a:pt x="80" y="218"/>
                  </a:cubicBezTo>
                  <a:cubicBezTo>
                    <a:pt x="74" y="211"/>
                    <a:pt x="69" y="197"/>
                    <a:pt x="69" y="172"/>
                  </a:cubicBezTo>
                  <a:lnTo>
                    <a:pt x="69" y="22"/>
                  </a:lnTo>
                  <a:lnTo>
                    <a:pt x="69" y="5"/>
                  </a:lnTo>
                  <a:lnTo>
                    <a:pt x="0" y="5"/>
                  </a:lnTo>
                  <a:moveTo>
                    <a:pt x="337" y="5"/>
                  </a:moveTo>
                  <a:lnTo>
                    <a:pt x="337" y="22"/>
                  </a:lnTo>
                  <a:lnTo>
                    <a:pt x="337" y="269"/>
                  </a:lnTo>
                  <a:lnTo>
                    <a:pt x="337" y="287"/>
                  </a:lnTo>
                  <a:lnTo>
                    <a:pt x="354" y="287"/>
                  </a:lnTo>
                  <a:lnTo>
                    <a:pt x="388" y="287"/>
                  </a:lnTo>
                  <a:lnTo>
                    <a:pt x="406" y="287"/>
                  </a:lnTo>
                  <a:lnTo>
                    <a:pt x="406" y="269"/>
                  </a:lnTo>
                  <a:lnTo>
                    <a:pt x="406" y="182"/>
                  </a:lnTo>
                  <a:lnTo>
                    <a:pt x="424" y="182"/>
                  </a:lnTo>
                  <a:cubicBezTo>
                    <a:pt x="435" y="182"/>
                    <a:pt x="441" y="185"/>
                    <a:pt x="445" y="187"/>
                  </a:cubicBezTo>
                  <a:cubicBezTo>
                    <a:pt x="448" y="190"/>
                    <a:pt x="456" y="199"/>
                    <a:pt x="463" y="214"/>
                  </a:cubicBezTo>
                  <a:lnTo>
                    <a:pt x="495" y="277"/>
                  </a:lnTo>
                  <a:lnTo>
                    <a:pt x="500" y="287"/>
                  </a:lnTo>
                  <a:lnTo>
                    <a:pt x="511" y="287"/>
                  </a:lnTo>
                  <a:lnTo>
                    <a:pt x="547" y="287"/>
                  </a:lnTo>
                  <a:lnTo>
                    <a:pt x="576" y="287"/>
                  </a:lnTo>
                  <a:lnTo>
                    <a:pt x="562" y="261"/>
                  </a:lnTo>
                  <a:lnTo>
                    <a:pt x="529" y="194"/>
                  </a:lnTo>
                  <a:cubicBezTo>
                    <a:pt x="522" y="179"/>
                    <a:pt x="514" y="167"/>
                    <a:pt x="506" y="157"/>
                  </a:cubicBezTo>
                  <a:cubicBezTo>
                    <a:pt x="505" y="157"/>
                    <a:pt x="505" y="156"/>
                    <a:pt x="504" y="156"/>
                  </a:cubicBezTo>
                  <a:cubicBezTo>
                    <a:pt x="509" y="152"/>
                    <a:pt x="514" y="148"/>
                    <a:pt x="517" y="143"/>
                  </a:cubicBezTo>
                  <a:lnTo>
                    <a:pt x="517" y="142"/>
                  </a:lnTo>
                  <a:cubicBezTo>
                    <a:pt x="527" y="128"/>
                    <a:pt x="532" y="112"/>
                    <a:pt x="532" y="93"/>
                  </a:cubicBezTo>
                  <a:cubicBezTo>
                    <a:pt x="532" y="66"/>
                    <a:pt x="523" y="42"/>
                    <a:pt x="504" y="26"/>
                  </a:cubicBezTo>
                  <a:cubicBezTo>
                    <a:pt x="486" y="11"/>
                    <a:pt x="460" y="5"/>
                    <a:pt x="430" y="5"/>
                  </a:cubicBezTo>
                  <a:lnTo>
                    <a:pt x="354" y="5"/>
                  </a:lnTo>
                  <a:lnTo>
                    <a:pt x="337" y="5"/>
                  </a:lnTo>
                  <a:moveTo>
                    <a:pt x="656" y="252"/>
                  </a:moveTo>
                  <a:cubicBezTo>
                    <a:pt x="656" y="271"/>
                    <a:pt x="652" y="283"/>
                    <a:pt x="651" y="286"/>
                  </a:cubicBezTo>
                  <a:cubicBezTo>
                    <a:pt x="649" y="289"/>
                    <a:pt x="645" y="291"/>
                    <a:pt x="634" y="291"/>
                  </a:cubicBezTo>
                  <a:lnTo>
                    <a:pt x="624" y="291"/>
                  </a:lnTo>
                  <a:lnTo>
                    <a:pt x="606" y="291"/>
                  </a:lnTo>
                  <a:lnTo>
                    <a:pt x="606" y="309"/>
                  </a:lnTo>
                  <a:lnTo>
                    <a:pt x="606" y="337"/>
                  </a:lnTo>
                  <a:lnTo>
                    <a:pt x="606" y="355"/>
                  </a:lnTo>
                  <a:lnTo>
                    <a:pt x="624" y="355"/>
                  </a:lnTo>
                  <a:lnTo>
                    <a:pt x="636" y="355"/>
                  </a:lnTo>
                  <a:cubicBezTo>
                    <a:pt x="665" y="355"/>
                    <a:pt x="689" y="347"/>
                    <a:pt x="704" y="328"/>
                  </a:cubicBezTo>
                  <a:cubicBezTo>
                    <a:pt x="720" y="310"/>
                    <a:pt x="726" y="284"/>
                    <a:pt x="726" y="252"/>
                  </a:cubicBezTo>
                  <a:lnTo>
                    <a:pt x="726" y="22"/>
                  </a:lnTo>
                  <a:lnTo>
                    <a:pt x="726" y="5"/>
                  </a:lnTo>
                  <a:lnTo>
                    <a:pt x="708" y="5"/>
                  </a:lnTo>
                  <a:lnTo>
                    <a:pt x="656" y="5"/>
                  </a:lnTo>
                  <a:lnTo>
                    <a:pt x="656" y="252"/>
                  </a:lnTo>
                  <a:moveTo>
                    <a:pt x="406" y="68"/>
                  </a:moveTo>
                  <a:lnTo>
                    <a:pt x="430" y="68"/>
                  </a:lnTo>
                  <a:cubicBezTo>
                    <a:pt x="443" y="68"/>
                    <a:pt x="450" y="70"/>
                    <a:pt x="454" y="74"/>
                  </a:cubicBezTo>
                  <a:cubicBezTo>
                    <a:pt x="458" y="77"/>
                    <a:pt x="460" y="82"/>
                    <a:pt x="460" y="93"/>
                  </a:cubicBezTo>
                  <a:cubicBezTo>
                    <a:pt x="460" y="104"/>
                    <a:pt x="458" y="109"/>
                    <a:pt x="454" y="113"/>
                  </a:cubicBezTo>
                  <a:cubicBezTo>
                    <a:pt x="450" y="116"/>
                    <a:pt x="443" y="119"/>
                    <a:pt x="430" y="119"/>
                  </a:cubicBezTo>
                  <a:lnTo>
                    <a:pt x="406" y="119"/>
                  </a:lnTo>
                  <a:lnTo>
                    <a:pt x="406" y="68"/>
                  </a:ln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</p:grpSp>
      <p:sp>
        <p:nvSpPr>
          <p:cNvPr id="515" name="TextShape 12"/>
          <p:cNvSpPr txBox="1"/>
          <p:nvPr/>
        </p:nvSpPr>
        <p:spPr>
          <a:xfrm>
            <a:off x="8487720" y="7067160"/>
            <a:ext cx="1484280" cy="276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algn="r">
              <a:lnSpc>
                <a:spcPct val="100000"/>
              </a:lnSpc>
            </a:pPr>
            <a:fld id="{DD06BBEF-F9C4-478A-B60F-395D21963B21}" type="slidenum">
              <a:rPr b="1" lang="es-ES" sz="1800" spc="-1" strike="noStrike">
                <a:solidFill>
                  <a:srgbClr val="666666"/>
                </a:solidFill>
                <a:latin typeface="Corbel"/>
              </a:rPr>
              <a:t>&lt;number&gt;</a:t>
            </a:fld>
            <a:endParaRPr b="0" lang="es-ES" sz="1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07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21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21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hyperlink" Target="https://spring.io/blog/2018/12/12/how-fast-is-spring" TargetMode="External"/><Relationship Id="rId3" Type="http://schemas.openxmlformats.org/officeDocument/2006/relationships/slideLayout" Target="../slideLayouts/slideLayout21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1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hyperlink" Target="https://spring.io/blog/2020/01/27/creating-docker-images-with-spring-boot-2-3-0-m1" TargetMode="External"/><Relationship Id="rId2" Type="http://schemas.openxmlformats.org/officeDocument/2006/relationships/slideLayout" Target="../slideLayouts/slideLayout21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2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hyperlink" Target="https://github.com/GoogleContainerTools/jib" TargetMode="External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8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hyperlink" Target="https://github.com/GoogleContainerTools/jib" TargetMode="External"/><Relationship Id="rId2" Type="http://schemas.openxmlformats.org/officeDocument/2006/relationships/hyperlink" Target="https://github.com/GoogleContainerTools/distroless" TargetMode="External"/><Relationship Id="rId3" Type="http://schemas.openxmlformats.org/officeDocument/2006/relationships/slideLayout" Target="../slideLayouts/slideLayout18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9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21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hyperlink" Target="https://okteto.com/" TargetMode="External"/><Relationship Id="rId3" Type="http://schemas.openxmlformats.org/officeDocument/2006/relationships/slideLayout" Target="../slideLayouts/slideLayout21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hyperlink" Target="https://okteto.com/docs/getting-started/installation" TargetMode="External"/><Relationship Id="rId2" Type="http://schemas.openxmlformats.org/officeDocument/2006/relationships/slideLayout" Target="../slideLayouts/slideLayout21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hyperlink" Target="https://okteto.com/docs/reference/manifest" TargetMode="External"/><Relationship Id="rId2" Type="http://schemas.openxmlformats.org/officeDocument/2006/relationships/slideLayout" Target="../slideLayouts/slideLayout21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hyperlink" Target="https://okteto.com/docs/reference/file-synchronization" TargetMode="External"/><Relationship Id="rId2" Type="http://schemas.openxmlformats.org/officeDocument/2006/relationships/slideLayout" Target="../slideLayouts/slideLayout21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hyperlink" Target="http://livereload.com/extensions/" TargetMode="External"/><Relationship Id="rId4" Type="http://schemas.openxmlformats.org/officeDocument/2006/relationships/slideLayout" Target="../slideLayouts/slideLayout21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hyperlink" Target="http://livereload.com/extensions/" TargetMode="External"/><Relationship Id="rId3" Type="http://schemas.openxmlformats.org/officeDocument/2006/relationships/slideLayout" Target="../slideLayouts/slideLayout21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9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slideLayout" Target="../slideLayouts/slideLayout217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9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21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7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hyperlink" Target="https://code.visualstudio.com/docs/remote/remote-overview" TargetMode="External"/><Relationship Id="rId3" Type="http://schemas.openxmlformats.org/officeDocument/2006/relationships/slideLayout" Target="../slideLayouts/slideLayout217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hyperlink" Target="https://okteto.com/blog/remote-kubernetes-development/" TargetMode="External"/><Relationship Id="rId3" Type="http://schemas.openxmlformats.org/officeDocument/2006/relationships/slideLayout" Target="../slideLayouts/slideLayout217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hyperlink" Target="https://marketplace.visualstudio.com/items?itemName=ms-vscode-remote.vscode-remote-extensionpack" TargetMode="External"/><Relationship Id="rId2" Type="http://schemas.openxmlformats.org/officeDocument/2006/relationships/hyperlink" Target="https://marketplace.visualstudio.com/items?itemName=okteto.remote-kubernetes" TargetMode="External"/><Relationship Id="rId3" Type="http://schemas.openxmlformats.org/officeDocument/2006/relationships/image" Target="../media/image48.png"/><Relationship Id="rId4" Type="http://schemas.openxmlformats.org/officeDocument/2006/relationships/slideLayout" Target="../slideLayouts/slideLayout21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7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21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217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217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hyperlink" Target="https://marketplace.visualstudio.com/items?itemName=vscjava.vscode-java-pack" TargetMode="External"/><Relationship Id="rId3" Type="http://schemas.openxmlformats.org/officeDocument/2006/relationships/slideLayout" Target="../slideLayouts/slideLayout217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hyperlink" Target="https://marketplace.visualstudio.com/items?itemName=Pivotal.vscode-boot-dev-pack" TargetMode="External"/><Relationship Id="rId3" Type="http://schemas.openxmlformats.org/officeDocument/2006/relationships/slideLayout" Target="../slideLayouts/slideLayout217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9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7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7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hyperlink" Target="https://marketplace.visualstudio.com/items?itemName=ms-kubernetes-tools.vscode-kubernetes-tools" TargetMode="External"/><Relationship Id="rId3" Type="http://schemas.openxmlformats.org/officeDocument/2006/relationships/slideLayout" Target="../slideLayouts/slideLayout217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17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217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9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7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hyperlink" Target="https://docs.microsoft.com/es-es/visualstudio/containers/overview-bridge-to-kubernetes?view=vs-2019" TargetMode="External"/><Relationship Id="rId4" Type="http://schemas.openxmlformats.org/officeDocument/2006/relationships/slideLayout" Target="../slideLayouts/slideLayout217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hyperlink" Target="https://docs.microsoft.com/es-es/visualstudio/containers/overview-bridge-to-kubernetes?view=vs-2019" TargetMode="External"/><Relationship Id="rId4" Type="http://schemas.openxmlformats.org/officeDocument/2006/relationships/slideLayout" Target="../slideLayouts/slideLayout217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hyperlink" Target="https://docs.microsoft.com/es-es/visualstudio/containers/overview-bridge-to-kubernetes?view=vs-2019" TargetMode="External"/><Relationship Id="rId3" Type="http://schemas.openxmlformats.org/officeDocument/2006/relationships/slideLayout" Target="../slideLayouts/slideLayout217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hyperlink" Target="https://docs.microsoft.com/es-es/visualstudio/containers/overview-bridge-to-kubernetes?view=vs-2019" TargetMode="External"/><Relationship Id="rId3" Type="http://schemas.openxmlformats.org/officeDocument/2006/relationships/slideLayout" Target="../slideLayouts/slideLayout217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hyperlink" Target="https://marketplace.visualstudio.com/items?itemName=mindaro.mindaro" TargetMode="External"/><Relationship Id="rId3" Type="http://schemas.openxmlformats.org/officeDocument/2006/relationships/slideLayout" Target="../slideLayouts/slideLayout21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217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21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17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217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217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217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slideLayout" Target="../slideLayouts/slideLayout217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217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217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slideLayout" Target="../slideLayouts/slideLayout217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217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217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github.com/MasterCloudApps/3.2.Contenedores-y-orquestadores" TargetMode="External"/><Relationship Id="rId2" Type="http://schemas.openxmlformats.org/officeDocument/2006/relationships/slideLayout" Target="../slideLayouts/slideLayout21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slideLayout" Target="../slideLayouts/slideLayout217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slideLayout" Target="../slideLayouts/slideLayout217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slideLayout" Target="../slideLayouts/slideLayout217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9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slideLayout" Target="../slideLayouts/slideLayout21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CustomShape 1"/>
          <p:cNvSpPr/>
          <p:nvPr/>
        </p:nvSpPr>
        <p:spPr>
          <a:xfrm>
            <a:off x="-360" y="6336000"/>
            <a:ext cx="10080360" cy="1224000"/>
          </a:xfrm>
          <a:prstGeom prst="rect">
            <a:avLst/>
          </a:prstGeom>
          <a:solidFill>
            <a:srgbClr val="000000"/>
          </a:solidFill>
          <a:ln w="50760">
            <a:noFill/>
          </a:ln>
          <a:effectLst>
            <a:outerShdw dist="25560" dir="5400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32" name="CustomShape 2"/>
          <p:cNvSpPr/>
          <p:nvPr/>
        </p:nvSpPr>
        <p:spPr>
          <a:xfrm flipV="1">
            <a:off x="0" y="-33480"/>
            <a:ext cx="10079640" cy="167400"/>
          </a:xfrm>
          <a:prstGeom prst="rect">
            <a:avLst/>
          </a:prstGeom>
          <a:solidFill>
            <a:srgbClr val="cb0017"/>
          </a:solidFill>
          <a:ln w="1908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233" name="Group 3"/>
          <p:cNvGrpSpPr/>
          <p:nvPr/>
        </p:nvGrpSpPr>
        <p:grpSpPr>
          <a:xfrm>
            <a:off x="379800" y="6656040"/>
            <a:ext cx="1584360" cy="612360"/>
            <a:chOff x="379800" y="6656040"/>
            <a:chExt cx="1584360" cy="612360"/>
          </a:xfrm>
        </p:grpSpPr>
        <p:sp>
          <p:nvSpPr>
            <p:cNvPr id="1234" name="Freeform 4"/>
            <p:cNvSpPr/>
            <p:nvPr/>
          </p:nvSpPr>
          <p:spPr>
            <a:xfrm>
              <a:off x="379800" y="6915240"/>
              <a:ext cx="277920" cy="321480"/>
            </a:xfrm>
            <a:custGeom>
              <a:avLst/>
              <a:gdLst/>
              <a:ahLst/>
              <a:rect l="0" t="0" r="r" b="b"/>
              <a:pathLst>
                <a:path w="772" h="893">
                  <a:moveTo>
                    <a:pt x="578" y="0"/>
                  </a:moveTo>
                  <a:lnTo>
                    <a:pt x="578" y="499"/>
                  </a:lnTo>
                  <a:cubicBezTo>
                    <a:pt x="578" y="635"/>
                    <a:pt x="523" y="739"/>
                    <a:pt x="362" y="739"/>
                  </a:cubicBezTo>
                  <a:cubicBezTo>
                    <a:pt x="256" y="739"/>
                    <a:pt x="193" y="682"/>
                    <a:pt x="193" y="528"/>
                  </a:cubicBezTo>
                  <a:lnTo>
                    <a:pt x="193" y="0"/>
                  </a:lnTo>
                  <a:lnTo>
                    <a:pt x="0" y="0"/>
                  </a:lnTo>
                  <a:lnTo>
                    <a:pt x="0" y="547"/>
                  </a:lnTo>
                  <a:cubicBezTo>
                    <a:pt x="0" y="776"/>
                    <a:pt x="98" y="892"/>
                    <a:pt x="327" y="892"/>
                  </a:cubicBezTo>
                  <a:cubicBezTo>
                    <a:pt x="424" y="892"/>
                    <a:pt x="530" y="833"/>
                    <a:pt x="578" y="745"/>
                  </a:cubicBezTo>
                  <a:lnTo>
                    <a:pt x="581" y="745"/>
                  </a:lnTo>
                  <a:lnTo>
                    <a:pt x="581" y="868"/>
                  </a:lnTo>
                  <a:lnTo>
                    <a:pt x="771" y="868"/>
                  </a:lnTo>
                  <a:lnTo>
                    <a:pt x="771" y="0"/>
                  </a:lnTo>
                  <a:lnTo>
                    <a:pt x="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235" name="Freeform 5"/>
            <p:cNvSpPr/>
            <p:nvPr/>
          </p:nvSpPr>
          <p:spPr>
            <a:xfrm>
              <a:off x="420120" y="6828840"/>
              <a:ext cx="196920" cy="34920"/>
            </a:xfrm>
            <a:custGeom>
              <a:avLst/>
              <a:gdLst/>
              <a:ahLst/>
              <a:rect l="0" t="0" r="r" b="b"/>
              <a:pathLst>
                <a:path w="547" h="97">
                  <a:moveTo>
                    <a:pt x="546" y="0"/>
                  </a:moveTo>
                  <a:lnTo>
                    <a:pt x="546" y="96"/>
                  </a:lnTo>
                  <a:lnTo>
                    <a:pt x="0" y="96"/>
                  </a:lnTo>
                  <a:lnTo>
                    <a:pt x="0" y="0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  <p:sp>
          <p:nvSpPr>
            <p:cNvPr id="1236" name="Freeform 6"/>
            <p:cNvSpPr/>
            <p:nvPr/>
          </p:nvSpPr>
          <p:spPr>
            <a:xfrm>
              <a:off x="494640" y="6656040"/>
              <a:ext cx="50040" cy="50040"/>
            </a:xfrm>
            <a:custGeom>
              <a:avLst/>
              <a:gdLst/>
              <a:ahLst/>
              <a:rect l="0" t="0" r="r" b="b"/>
              <a:pathLst>
                <a:path w="139" h="139">
                  <a:moveTo>
                    <a:pt x="68" y="0"/>
                  </a:moveTo>
                  <a:cubicBezTo>
                    <a:pt x="107" y="0"/>
                    <a:pt x="138" y="31"/>
                    <a:pt x="138" y="68"/>
                  </a:cubicBezTo>
                  <a:cubicBezTo>
                    <a:pt x="138" y="107"/>
                    <a:pt x="107" y="138"/>
                    <a:pt x="68" y="138"/>
                  </a:cubicBezTo>
                  <a:cubicBezTo>
                    <a:pt x="31" y="138"/>
                    <a:pt x="0" y="107"/>
                    <a:pt x="0" y="68"/>
                  </a:cubicBezTo>
                  <a:cubicBezTo>
                    <a:pt x="0" y="31"/>
                    <a:pt x="31" y="0"/>
                    <a:pt x="68" y="0"/>
                  </a:cubicBez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  <p:sp>
          <p:nvSpPr>
            <p:cNvPr id="1237" name="Freeform 7"/>
            <p:cNvSpPr/>
            <p:nvPr/>
          </p:nvSpPr>
          <p:spPr>
            <a:xfrm>
              <a:off x="379800" y="6724800"/>
              <a:ext cx="81360" cy="81360"/>
            </a:xfrm>
            <a:custGeom>
              <a:avLst/>
              <a:gdLst/>
              <a:ahLst/>
              <a:rect l="0" t="0" r="r" b="b"/>
              <a:pathLst>
                <a:path w="226" h="226">
                  <a:moveTo>
                    <a:pt x="112" y="0"/>
                  </a:moveTo>
                  <a:cubicBezTo>
                    <a:pt x="174" y="0"/>
                    <a:pt x="225" y="51"/>
                    <a:pt x="225" y="112"/>
                  </a:cubicBezTo>
                  <a:cubicBezTo>
                    <a:pt x="225" y="175"/>
                    <a:pt x="174" y="225"/>
                    <a:pt x="112" y="225"/>
                  </a:cubicBezTo>
                  <a:cubicBezTo>
                    <a:pt x="51" y="225"/>
                    <a:pt x="0" y="175"/>
                    <a:pt x="0" y="112"/>
                  </a:cubicBezTo>
                  <a:cubicBezTo>
                    <a:pt x="0" y="51"/>
                    <a:pt x="51" y="0"/>
                    <a:pt x="112" y="0"/>
                  </a:cubicBez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  <p:sp>
          <p:nvSpPr>
            <p:cNvPr id="1238" name="Freeform 8"/>
            <p:cNvSpPr/>
            <p:nvPr/>
          </p:nvSpPr>
          <p:spPr>
            <a:xfrm>
              <a:off x="477720" y="6724800"/>
              <a:ext cx="81360" cy="81360"/>
            </a:xfrm>
            <a:custGeom>
              <a:avLst/>
              <a:gdLst/>
              <a:ahLst/>
              <a:rect l="0" t="0" r="r" b="b"/>
              <a:pathLst>
                <a:path w="226" h="226">
                  <a:moveTo>
                    <a:pt x="112" y="0"/>
                  </a:moveTo>
                  <a:cubicBezTo>
                    <a:pt x="175" y="0"/>
                    <a:pt x="225" y="51"/>
                    <a:pt x="225" y="112"/>
                  </a:cubicBezTo>
                  <a:cubicBezTo>
                    <a:pt x="225" y="175"/>
                    <a:pt x="175" y="225"/>
                    <a:pt x="112" y="225"/>
                  </a:cubicBezTo>
                  <a:cubicBezTo>
                    <a:pt x="51" y="225"/>
                    <a:pt x="0" y="175"/>
                    <a:pt x="0" y="112"/>
                  </a:cubicBezTo>
                  <a:cubicBezTo>
                    <a:pt x="0" y="51"/>
                    <a:pt x="51" y="0"/>
                    <a:pt x="112" y="0"/>
                  </a:cubicBez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  <p:sp>
          <p:nvSpPr>
            <p:cNvPr id="1239" name="Freeform 9"/>
            <p:cNvSpPr/>
            <p:nvPr/>
          </p:nvSpPr>
          <p:spPr>
            <a:xfrm>
              <a:off x="576360" y="6724800"/>
              <a:ext cx="81360" cy="81360"/>
            </a:xfrm>
            <a:custGeom>
              <a:avLst/>
              <a:gdLst/>
              <a:ahLst/>
              <a:rect l="0" t="0" r="r" b="b"/>
              <a:pathLst>
                <a:path w="226" h="226">
                  <a:moveTo>
                    <a:pt x="112" y="0"/>
                  </a:moveTo>
                  <a:cubicBezTo>
                    <a:pt x="174" y="0"/>
                    <a:pt x="225" y="51"/>
                    <a:pt x="225" y="112"/>
                  </a:cubicBezTo>
                  <a:cubicBezTo>
                    <a:pt x="225" y="175"/>
                    <a:pt x="174" y="225"/>
                    <a:pt x="112" y="225"/>
                  </a:cubicBezTo>
                  <a:cubicBezTo>
                    <a:pt x="51" y="225"/>
                    <a:pt x="0" y="175"/>
                    <a:pt x="0" y="112"/>
                  </a:cubicBezTo>
                  <a:cubicBezTo>
                    <a:pt x="0" y="51"/>
                    <a:pt x="51" y="0"/>
                    <a:pt x="112" y="0"/>
                  </a:cubicBez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  <p:sp>
          <p:nvSpPr>
            <p:cNvPr id="1240" name="Freeform 10"/>
            <p:cNvSpPr/>
            <p:nvPr/>
          </p:nvSpPr>
          <p:spPr>
            <a:xfrm>
              <a:off x="842400" y="6915240"/>
              <a:ext cx="104400" cy="123120"/>
            </a:xfrm>
            <a:custGeom>
              <a:avLst/>
              <a:gdLst/>
              <a:ahLst/>
              <a:rect l="0" t="0" r="r" b="b"/>
              <a:pathLst>
                <a:path w="290" h="342">
                  <a:moveTo>
                    <a:pt x="240" y="0"/>
                  </a:moveTo>
                  <a:lnTo>
                    <a:pt x="240" y="195"/>
                  </a:lnTo>
                  <a:cubicBezTo>
                    <a:pt x="240" y="227"/>
                    <a:pt x="237" y="251"/>
                    <a:pt x="219" y="269"/>
                  </a:cubicBezTo>
                  <a:cubicBezTo>
                    <a:pt x="204" y="284"/>
                    <a:pt x="177" y="295"/>
                    <a:pt x="141" y="295"/>
                  </a:cubicBezTo>
                  <a:cubicBezTo>
                    <a:pt x="112" y="295"/>
                    <a:pt x="88" y="287"/>
                    <a:pt x="68" y="267"/>
                  </a:cubicBezTo>
                  <a:cubicBezTo>
                    <a:pt x="53" y="252"/>
                    <a:pt x="49" y="236"/>
                    <a:pt x="49" y="198"/>
                  </a:cubicBezTo>
                  <a:lnTo>
                    <a:pt x="49" y="0"/>
                  </a:lnTo>
                  <a:lnTo>
                    <a:pt x="0" y="0"/>
                  </a:lnTo>
                  <a:lnTo>
                    <a:pt x="0" y="208"/>
                  </a:lnTo>
                  <a:cubicBezTo>
                    <a:pt x="0" y="301"/>
                    <a:pt x="68" y="341"/>
                    <a:pt x="140" y="341"/>
                  </a:cubicBezTo>
                  <a:cubicBezTo>
                    <a:pt x="240" y="341"/>
                    <a:pt x="289" y="287"/>
                    <a:pt x="289" y="204"/>
                  </a:cubicBezTo>
                  <a:lnTo>
                    <a:pt x="289" y="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241" name="Freeform 11"/>
            <p:cNvSpPr/>
            <p:nvPr/>
          </p:nvSpPr>
          <p:spPr>
            <a:xfrm>
              <a:off x="1059840" y="6923160"/>
              <a:ext cx="19080" cy="113400"/>
            </a:xfrm>
            <a:custGeom>
              <a:avLst/>
              <a:gdLst/>
              <a:ahLst/>
              <a:rect l="0" t="0" r="r" b="b"/>
              <a:pathLst>
                <a:path w="53" h="315">
                  <a:moveTo>
                    <a:pt x="52" y="26"/>
                  </a:moveTo>
                  <a:cubicBezTo>
                    <a:pt x="52" y="12"/>
                    <a:pt x="41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2"/>
                    <a:pt x="26" y="52"/>
                  </a:cubicBezTo>
                  <a:cubicBezTo>
                    <a:pt x="41" y="52"/>
                    <a:pt x="52" y="41"/>
                    <a:pt x="52" y="26"/>
                  </a:cubicBezTo>
                  <a:moveTo>
                    <a:pt x="47" y="93"/>
                  </a:moveTo>
                  <a:lnTo>
                    <a:pt x="4" y="93"/>
                  </a:lnTo>
                  <a:lnTo>
                    <a:pt x="4" y="314"/>
                  </a:lnTo>
                  <a:lnTo>
                    <a:pt x="47" y="314"/>
                  </a:lnTo>
                  <a:lnTo>
                    <a:pt x="47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242" name="Freeform 12"/>
            <p:cNvSpPr/>
            <p:nvPr/>
          </p:nvSpPr>
          <p:spPr>
            <a:xfrm>
              <a:off x="1177920" y="6954840"/>
              <a:ext cx="72360" cy="83160"/>
            </a:xfrm>
            <a:custGeom>
              <a:avLst/>
              <a:gdLst/>
              <a:ahLst/>
              <a:rect l="0" t="0" r="r" b="b"/>
              <a:pathLst>
                <a:path w="201" h="231">
                  <a:moveTo>
                    <a:pt x="45" y="93"/>
                  </a:moveTo>
                  <a:cubicBezTo>
                    <a:pt x="51" y="58"/>
                    <a:pt x="71" y="39"/>
                    <a:pt x="105" y="39"/>
                  </a:cubicBezTo>
                  <a:cubicBezTo>
                    <a:pt x="136" y="39"/>
                    <a:pt x="154" y="60"/>
                    <a:pt x="155" y="93"/>
                  </a:cubicBezTo>
                  <a:lnTo>
                    <a:pt x="45" y="93"/>
                  </a:lnTo>
                  <a:moveTo>
                    <a:pt x="195" y="162"/>
                  </a:moveTo>
                  <a:cubicBezTo>
                    <a:pt x="170" y="179"/>
                    <a:pt x="144" y="189"/>
                    <a:pt x="118" y="189"/>
                  </a:cubicBezTo>
                  <a:cubicBezTo>
                    <a:pt x="76" y="189"/>
                    <a:pt x="51" y="165"/>
                    <a:pt x="44" y="122"/>
                  </a:cubicBezTo>
                  <a:lnTo>
                    <a:pt x="200" y="122"/>
                  </a:lnTo>
                  <a:cubicBezTo>
                    <a:pt x="200" y="40"/>
                    <a:pt x="162" y="0"/>
                    <a:pt x="104" y="0"/>
                  </a:cubicBezTo>
                  <a:cubicBezTo>
                    <a:pt x="42" y="0"/>
                    <a:pt x="0" y="45"/>
                    <a:pt x="0" y="112"/>
                  </a:cubicBezTo>
                  <a:cubicBezTo>
                    <a:pt x="0" y="173"/>
                    <a:pt x="39" y="230"/>
                    <a:pt x="107" y="230"/>
                  </a:cubicBezTo>
                  <a:cubicBezTo>
                    <a:pt x="144" y="230"/>
                    <a:pt x="169" y="222"/>
                    <a:pt x="195" y="204"/>
                  </a:cubicBezTo>
                  <a:lnTo>
                    <a:pt x="195" y="1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243" name="Freeform 13"/>
            <p:cNvSpPr/>
            <p:nvPr/>
          </p:nvSpPr>
          <p:spPr>
            <a:xfrm>
              <a:off x="1408320" y="6923160"/>
              <a:ext cx="19080" cy="113400"/>
            </a:xfrm>
            <a:custGeom>
              <a:avLst/>
              <a:gdLst/>
              <a:ahLst/>
              <a:rect l="0" t="0" r="r" b="b"/>
              <a:pathLst>
                <a:path w="53" h="315">
                  <a:moveTo>
                    <a:pt x="52" y="26"/>
                  </a:moveTo>
                  <a:cubicBezTo>
                    <a:pt x="52" y="12"/>
                    <a:pt x="40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2"/>
                    <a:pt x="26" y="52"/>
                  </a:cubicBezTo>
                  <a:cubicBezTo>
                    <a:pt x="40" y="52"/>
                    <a:pt x="52" y="41"/>
                    <a:pt x="52" y="26"/>
                  </a:cubicBezTo>
                  <a:moveTo>
                    <a:pt x="47" y="93"/>
                  </a:moveTo>
                  <a:lnTo>
                    <a:pt x="3" y="93"/>
                  </a:lnTo>
                  <a:lnTo>
                    <a:pt x="3" y="314"/>
                  </a:lnTo>
                  <a:lnTo>
                    <a:pt x="47" y="314"/>
                  </a:lnTo>
                  <a:lnTo>
                    <a:pt x="47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244" name="Freeform 14"/>
            <p:cNvSpPr/>
            <p:nvPr/>
          </p:nvSpPr>
          <p:spPr>
            <a:xfrm>
              <a:off x="1445400" y="6915240"/>
              <a:ext cx="72720" cy="120960"/>
            </a:xfrm>
            <a:custGeom>
              <a:avLst/>
              <a:gdLst/>
              <a:ahLst/>
              <a:rect l="0" t="0" r="r" b="b"/>
              <a:pathLst>
                <a:path w="202" h="336">
                  <a:moveTo>
                    <a:pt x="157" y="299"/>
                  </a:moveTo>
                  <a:lnTo>
                    <a:pt x="112" y="299"/>
                  </a:lnTo>
                  <a:cubicBezTo>
                    <a:pt x="62" y="299"/>
                    <a:pt x="45" y="268"/>
                    <a:pt x="45" y="226"/>
                  </a:cubicBezTo>
                  <a:cubicBezTo>
                    <a:pt x="45" y="180"/>
                    <a:pt x="74" y="150"/>
                    <a:pt x="116" y="150"/>
                  </a:cubicBezTo>
                  <a:cubicBezTo>
                    <a:pt x="130" y="150"/>
                    <a:pt x="142" y="152"/>
                    <a:pt x="157" y="158"/>
                  </a:cubicBezTo>
                  <a:lnTo>
                    <a:pt x="157" y="299"/>
                  </a:lnTo>
                  <a:moveTo>
                    <a:pt x="201" y="0"/>
                  </a:moveTo>
                  <a:lnTo>
                    <a:pt x="157" y="0"/>
                  </a:lnTo>
                  <a:lnTo>
                    <a:pt x="157" y="119"/>
                  </a:lnTo>
                  <a:cubicBezTo>
                    <a:pt x="139" y="112"/>
                    <a:pt x="125" y="110"/>
                    <a:pt x="110" y="110"/>
                  </a:cubicBezTo>
                  <a:cubicBezTo>
                    <a:pt x="46" y="110"/>
                    <a:pt x="0" y="155"/>
                    <a:pt x="0" y="220"/>
                  </a:cubicBezTo>
                  <a:cubicBezTo>
                    <a:pt x="0" y="291"/>
                    <a:pt x="41" y="335"/>
                    <a:pt x="107" y="335"/>
                  </a:cubicBezTo>
                  <a:lnTo>
                    <a:pt x="201" y="335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245" name="Freeform 15"/>
            <p:cNvSpPr/>
            <p:nvPr/>
          </p:nvSpPr>
          <p:spPr>
            <a:xfrm>
              <a:off x="1537920" y="6954840"/>
              <a:ext cx="68760" cy="83160"/>
            </a:xfrm>
            <a:custGeom>
              <a:avLst/>
              <a:gdLst/>
              <a:ahLst/>
              <a:rect l="0" t="0" r="r" b="b"/>
              <a:pathLst>
                <a:path w="191" h="231">
                  <a:moveTo>
                    <a:pt x="115" y="181"/>
                  </a:moveTo>
                  <a:cubicBezTo>
                    <a:pt x="103" y="192"/>
                    <a:pt x="89" y="200"/>
                    <a:pt x="76" y="200"/>
                  </a:cubicBezTo>
                  <a:cubicBezTo>
                    <a:pt x="57" y="200"/>
                    <a:pt x="44" y="186"/>
                    <a:pt x="44" y="168"/>
                  </a:cubicBezTo>
                  <a:cubicBezTo>
                    <a:pt x="44" y="142"/>
                    <a:pt x="77" y="129"/>
                    <a:pt x="115" y="116"/>
                  </a:cubicBezTo>
                  <a:lnTo>
                    <a:pt x="115" y="181"/>
                  </a:lnTo>
                  <a:moveTo>
                    <a:pt x="190" y="186"/>
                  </a:moveTo>
                  <a:cubicBezTo>
                    <a:pt x="180" y="194"/>
                    <a:pt x="171" y="198"/>
                    <a:pt x="166" y="198"/>
                  </a:cubicBezTo>
                  <a:cubicBezTo>
                    <a:pt x="161" y="198"/>
                    <a:pt x="158" y="195"/>
                    <a:pt x="158" y="187"/>
                  </a:cubicBezTo>
                  <a:lnTo>
                    <a:pt x="158" y="73"/>
                  </a:lnTo>
                  <a:cubicBezTo>
                    <a:pt x="158" y="23"/>
                    <a:pt x="122" y="0"/>
                    <a:pt x="78" y="0"/>
                  </a:cubicBezTo>
                  <a:cubicBezTo>
                    <a:pt x="46" y="0"/>
                    <a:pt x="22" y="10"/>
                    <a:pt x="4" y="30"/>
                  </a:cubicBezTo>
                  <a:lnTo>
                    <a:pt x="4" y="78"/>
                  </a:lnTo>
                  <a:cubicBezTo>
                    <a:pt x="25" y="53"/>
                    <a:pt x="51" y="42"/>
                    <a:pt x="75" y="42"/>
                  </a:cubicBezTo>
                  <a:cubicBezTo>
                    <a:pt x="101" y="42"/>
                    <a:pt x="115" y="53"/>
                    <a:pt x="115" y="80"/>
                  </a:cubicBezTo>
                  <a:lnTo>
                    <a:pt x="115" y="93"/>
                  </a:lnTo>
                  <a:lnTo>
                    <a:pt x="75" y="106"/>
                  </a:lnTo>
                  <a:cubicBezTo>
                    <a:pt x="40" y="119"/>
                    <a:pt x="0" y="132"/>
                    <a:pt x="0" y="176"/>
                  </a:cubicBezTo>
                  <a:cubicBezTo>
                    <a:pt x="0" y="204"/>
                    <a:pt x="22" y="230"/>
                    <a:pt x="54" y="230"/>
                  </a:cubicBezTo>
                  <a:cubicBezTo>
                    <a:pt x="75" y="230"/>
                    <a:pt x="95" y="223"/>
                    <a:pt x="114" y="207"/>
                  </a:cubicBezTo>
                  <a:cubicBezTo>
                    <a:pt x="118" y="224"/>
                    <a:pt x="128" y="230"/>
                    <a:pt x="148" y="230"/>
                  </a:cubicBezTo>
                  <a:cubicBezTo>
                    <a:pt x="161" y="230"/>
                    <a:pt x="170" y="226"/>
                    <a:pt x="190" y="213"/>
                  </a:cubicBezTo>
                  <a:lnTo>
                    <a:pt x="190" y="1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246" name="Freeform 16"/>
            <p:cNvSpPr/>
            <p:nvPr/>
          </p:nvSpPr>
          <p:spPr>
            <a:xfrm>
              <a:off x="1614240" y="6915240"/>
              <a:ext cx="72720" cy="120960"/>
            </a:xfrm>
            <a:custGeom>
              <a:avLst/>
              <a:gdLst/>
              <a:ahLst/>
              <a:rect l="0" t="0" r="r" b="b"/>
              <a:pathLst>
                <a:path w="202" h="336">
                  <a:moveTo>
                    <a:pt x="157" y="299"/>
                  </a:moveTo>
                  <a:lnTo>
                    <a:pt x="112" y="299"/>
                  </a:lnTo>
                  <a:cubicBezTo>
                    <a:pt x="62" y="299"/>
                    <a:pt x="45" y="268"/>
                    <a:pt x="45" y="226"/>
                  </a:cubicBezTo>
                  <a:cubicBezTo>
                    <a:pt x="45" y="180"/>
                    <a:pt x="74" y="150"/>
                    <a:pt x="116" y="150"/>
                  </a:cubicBezTo>
                  <a:cubicBezTo>
                    <a:pt x="130" y="150"/>
                    <a:pt x="142" y="152"/>
                    <a:pt x="157" y="158"/>
                  </a:cubicBezTo>
                  <a:lnTo>
                    <a:pt x="157" y="299"/>
                  </a:lnTo>
                  <a:moveTo>
                    <a:pt x="201" y="0"/>
                  </a:moveTo>
                  <a:lnTo>
                    <a:pt x="157" y="0"/>
                  </a:lnTo>
                  <a:lnTo>
                    <a:pt x="157" y="119"/>
                  </a:lnTo>
                  <a:cubicBezTo>
                    <a:pt x="139" y="112"/>
                    <a:pt x="125" y="110"/>
                    <a:pt x="110" y="110"/>
                  </a:cubicBezTo>
                  <a:cubicBezTo>
                    <a:pt x="46" y="110"/>
                    <a:pt x="0" y="155"/>
                    <a:pt x="0" y="220"/>
                  </a:cubicBezTo>
                  <a:cubicBezTo>
                    <a:pt x="0" y="291"/>
                    <a:pt x="41" y="335"/>
                    <a:pt x="107" y="335"/>
                  </a:cubicBezTo>
                  <a:lnTo>
                    <a:pt x="201" y="335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247" name="Freeform 17"/>
            <p:cNvSpPr/>
            <p:nvPr/>
          </p:nvSpPr>
          <p:spPr>
            <a:xfrm>
              <a:off x="1337040" y="6954840"/>
              <a:ext cx="54360" cy="83160"/>
            </a:xfrm>
            <a:custGeom>
              <a:avLst/>
              <a:gdLst/>
              <a:ahLst/>
              <a:rect l="0" t="0" r="r" b="b"/>
              <a:pathLst>
                <a:path w="151" h="231">
                  <a:moveTo>
                    <a:pt x="75" y="0"/>
                  </a:moveTo>
                  <a:cubicBezTo>
                    <a:pt x="30" y="0"/>
                    <a:pt x="1" y="23"/>
                    <a:pt x="1" y="61"/>
                  </a:cubicBezTo>
                  <a:cubicBezTo>
                    <a:pt x="1" y="120"/>
                    <a:pt x="105" y="136"/>
                    <a:pt x="105" y="166"/>
                  </a:cubicBezTo>
                  <a:cubicBezTo>
                    <a:pt x="105" y="182"/>
                    <a:pt x="90" y="191"/>
                    <a:pt x="73" y="192"/>
                  </a:cubicBezTo>
                  <a:cubicBezTo>
                    <a:pt x="55" y="192"/>
                    <a:pt x="29" y="182"/>
                    <a:pt x="0" y="163"/>
                  </a:cubicBezTo>
                  <a:lnTo>
                    <a:pt x="0" y="211"/>
                  </a:lnTo>
                  <a:cubicBezTo>
                    <a:pt x="29" y="225"/>
                    <a:pt x="50" y="230"/>
                    <a:pt x="77" y="230"/>
                  </a:cubicBezTo>
                  <a:cubicBezTo>
                    <a:pt x="119" y="230"/>
                    <a:pt x="150" y="204"/>
                    <a:pt x="150" y="165"/>
                  </a:cubicBezTo>
                  <a:cubicBezTo>
                    <a:pt x="150" y="142"/>
                    <a:pt x="137" y="127"/>
                    <a:pt x="100" y="103"/>
                  </a:cubicBezTo>
                  <a:cubicBezTo>
                    <a:pt x="61" y="80"/>
                    <a:pt x="46" y="68"/>
                    <a:pt x="46" y="58"/>
                  </a:cubicBezTo>
                  <a:cubicBezTo>
                    <a:pt x="46" y="47"/>
                    <a:pt x="57" y="39"/>
                    <a:pt x="75" y="39"/>
                  </a:cubicBezTo>
                  <a:cubicBezTo>
                    <a:pt x="91" y="39"/>
                    <a:pt x="115" y="45"/>
                    <a:pt x="139" y="62"/>
                  </a:cubicBezTo>
                  <a:lnTo>
                    <a:pt x="139" y="18"/>
                  </a:lnTo>
                  <a:cubicBezTo>
                    <a:pt x="116" y="6"/>
                    <a:pt x="95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248" name="Freeform 18"/>
            <p:cNvSpPr/>
            <p:nvPr/>
          </p:nvSpPr>
          <p:spPr>
            <a:xfrm>
              <a:off x="1268280" y="6954840"/>
              <a:ext cx="58680" cy="81720"/>
            </a:xfrm>
            <a:custGeom>
              <a:avLst/>
              <a:gdLst/>
              <a:ahLst/>
              <a:rect l="0" t="0" r="r" b="b"/>
              <a:pathLst>
                <a:path w="163" h="227">
                  <a:moveTo>
                    <a:pt x="0" y="226"/>
                  </a:moveTo>
                  <a:lnTo>
                    <a:pt x="44" y="226"/>
                  </a:lnTo>
                  <a:lnTo>
                    <a:pt x="44" y="110"/>
                  </a:lnTo>
                  <a:cubicBezTo>
                    <a:pt x="44" y="72"/>
                    <a:pt x="67" y="42"/>
                    <a:pt x="97" y="42"/>
                  </a:cubicBezTo>
                  <a:cubicBezTo>
                    <a:pt x="108" y="42"/>
                    <a:pt x="125" y="51"/>
                    <a:pt x="138" y="64"/>
                  </a:cubicBezTo>
                  <a:lnTo>
                    <a:pt x="162" y="25"/>
                  </a:lnTo>
                  <a:cubicBezTo>
                    <a:pt x="143" y="9"/>
                    <a:pt x="127" y="0"/>
                    <a:pt x="109" y="0"/>
                  </a:cubicBezTo>
                  <a:cubicBezTo>
                    <a:pt x="88" y="0"/>
                    <a:pt x="67" y="17"/>
                    <a:pt x="45" y="55"/>
                  </a:cubicBezTo>
                  <a:lnTo>
                    <a:pt x="44" y="55"/>
                  </a:lnTo>
                  <a:lnTo>
                    <a:pt x="44" y="4"/>
                  </a:lnTo>
                  <a:lnTo>
                    <a:pt x="0" y="4"/>
                  </a:lnTo>
                  <a:lnTo>
                    <a:pt x="0" y="2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249" name="Freeform 19"/>
            <p:cNvSpPr/>
            <p:nvPr/>
          </p:nvSpPr>
          <p:spPr>
            <a:xfrm>
              <a:off x="1093680" y="6956280"/>
              <a:ext cx="76680" cy="81720"/>
            </a:xfrm>
            <a:custGeom>
              <a:avLst/>
              <a:gdLst/>
              <a:ahLst/>
              <a:rect l="0" t="0" r="r" b="b"/>
              <a:pathLst>
                <a:path w="213" h="227">
                  <a:moveTo>
                    <a:pt x="115" y="226"/>
                  </a:moveTo>
                  <a:lnTo>
                    <a:pt x="212" y="0"/>
                  </a:lnTo>
                  <a:lnTo>
                    <a:pt x="165" y="0"/>
                  </a:lnTo>
                  <a:lnTo>
                    <a:pt x="107" y="136"/>
                  </a:lnTo>
                  <a:lnTo>
                    <a:pt x="47" y="0"/>
                  </a:lnTo>
                  <a:lnTo>
                    <a:pt x="0" y="0"/>
                  </a:lnTo>
                  <a:lnTo>
                    <a:pt x="100" y="226"/>
                  </a:lnTo>
                  <a:lnTo>
                    <a:pt x="115" y="2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250" name="Freeform 20"/>
            <p:cNvSpPr/>
            <p:nvPr/>
          </p:nvSpPr>
          <p:spPr>
            <a:xfrm>
              <a:off x="971640" y="6954840"/>
              <a:ext cx="67320" cy="81720"/>
            </a:xfrm>
            <a:custGeom>
              <a:avLst/>
              <a:gdLst/>
              <a:ahLst/>
              <a:rect l="0" t="0" r="r" b="b"/>
              <a:pathLst>
                <a:path w="187" h="227">
                  <a:moveTo>
                    <a:pt x="0" y="4"/>
                  </a:moveTo>
                  <a:lnTo>
                    <a:pt x="0" y="226"/>
                  </a:lnTo>
                  <a:lnTo>
                    <a:pt x="43" y="226"/>
                  </a:lnTo>
                  <a:lnTo>
                    <a:pt x="43" y="67"/>
                  </a:lnTo>
                  <a:cubicBezTo>
                    <a:pt x="64" y="44"/>
                    <a:pt x="79" y="35"/>
                    <a:pt x="99" y="35"/>
                  </a:cubicBezTo>
                  <a:cubicBezTo>
                    <a:pt x="126" y="35"/>
                    <a:pt x="142" y="56"/>
                    <a:pt x="142" y="89"/>
                  </a:cubicBezTo>
                  <a:lnTo>
                    <a:pt x="142" y="226"/>
                  </a:lnTo>
                  <a:lnTo>
                    <a:pt x="186" y="226"/>
                  </a:lnTo>
                  <a:lnTo>
                    <a:pt x="186" y="89"/>
                  </a:lnTo>
                  <a:cubicBezTo>
                    <a:pt x="186" y="29"/>
                    <a:pt x="152" y="0"/>
                    <a:pt x="110" y="0"/>
                  </a:cubicBezTo>
                  <a:cubicBezTo>
                    <a:pt x="86" y="0"/>
                    <a:pt x="62" y="12"/>
                    <a:pt x="45" y="34"/>
                  </a:cubicBezTo>
                  <a:lnTo>
                    <a:pt x="43" y="34"/>
                  </a:lnTo>
                  <a:lnTo>
                    <a:pt x="43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251" name="Freeform 21"/>
            <p:cNvSpPr/>
            <p:nvPr/>
          </p:nvSpPr>
          <p:spPr>
            <a:xfrm>
              <a:off x="842400" y="7106760"/>
              <a:ext cx="93600" cy="121320"/>
            </a:xfrm>
            <a:custGeom>
              <a:avLst/>
              <a:gdLst/>
              <a:ahLst/>
              <a:rect l="0" t="0" r="r" b="b"/>
              <a:pathLst>
                <a:path w="260" h="337">
                  <a:moveTo>
                    <a:pt x="49" y="42"/>
                  </a:moveTo>
                  <a:lnTo>
                    <a:pt x="79" y="42"/>
                  </a:lnTo>
                  <a:cubicBezTo>
                    <a:pt x="126" y="42"/>
                    <a:pt x="144" y="61"/>
                    <a:pt x="146" y="93"/>
                  </a:cubicBezTo>
                  <a:cubicBezTo>
                    <a:pt x="146" y="120"/>
                    <a:pt x="131" y="147"/>
                    <a:pt x="79" y="147"/>
                  </a:cubicBezTo>
                  <a:lnTo>
                    <a:pt x="49" y="147"/>
                  </a:lnTo>
                  <a:lnTo>
                    <a:pt x="49" y="42"/>
                  </a:lnTo>
                  <a:moveTo>
                    <a:pt x="0" y="0"/>
                  </a:moveTo>
                  <a:lnTo>
                    <a:pt x="0" y="336"/>
                  </a:lnTo>
                  <a:lnTo>
                    <a:pt x="49" y="336"/>
                  </a:lnTo>
                  <a:lnTo>
                    <a:pt x="49" y="191"/>
                  </a:lnTo>
                  <a:lnTo>
                    <a:pt x="68" y="191"/>
                  </a:lnTo>
                  <a:cubicBezTo>
                    <a:pt x="93" y="191"/>
                    <a:pt x="114" y="198"/>
                    <a:pt x="158" y="267"/>
                  </a:cubicBezTo>
                  <a:lnTo>
                    <a:pt x="202" y="336"/>
                  </a:lnTo>
                  <a:lnTo>
                    <a:pt x="259" y="336"/>
                  </a:lnTo>
                  <a:cubicBezTo>
                    <a:pt x="237" y="304"/>
                    <a:pt x="228" y="292"/>
                    <a:pt x="214" y="269"/>
                  </a:cubicBezTo>
                  <a:cubicBezTo>
                    <a:pt x="189" y="228"/>
                    <a:pt x="170" y="197"/>
                    <a:pt x="139" y="176"/>
                  </a:cubicBezTo>
                  <a:cubicBezTo>
                    <a:pt x="175" y="162"/>
                    <a:pt x="195" y="133"/>
                    <a:pt x="195" y="94"/>
                  </a:cubicBezTo>
                  <a:cubicBezTo>
                    <a:pt x="195" y="36"/>
                    <a:pt x="153" y="0"/>
                    <a:pt x="8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252" name="Freeform 22"/>
            <p:cNvSpPr/>
            <p:nvPr/>
          </p:nvSpPr>
          <p:spPr>
            <a:xfrm>
              <a:off x="941760" y="7146720"/>
              <a:ext cx="72360" cy="83160"/>
            </a:xfrm>
            <a:custGeom>
              <a:avLst/>
              <a:gdLst/>
              <a:ahLst/>
              <a:rect l="0" t="0" r="r" b="b"/>
              <a:pathLst>
                <a:path w="201" h="231">
                  <a:moveTo>
                    <a:pt x="45" y="93"/>
                  </a:moveTo>
                  <a:cubicBezTo>
                    <a:pt x="51" y="57"/>
                    <a:pt x="71" y="37"/>
                    <a:pt x="105" y="37"/>
                  </a:cubicBezTo>
                  <a:cubicBezTo>
                    <a:pt x="136" y="37"/>
                    <a:pt x="154" y="60"/>
                    <a:pt x="155" y="93"/>
                  </a:cubicBezTo>
                  <a:lnTo>
                    <a:pt x="45" y="93"/>
                  </a:lnTo>
                  <a:moveTo>
                    <a:pt x="195" y="162"/>
                  </a:moveTo>
                  <a:cubicBezTo>
                    <a:pt x="170" y="179"/>
                    <a:pt x="144" y="189"/>
                    <a:pt x="118" y="189"/>
                  </a:cubicBezTo>
                  <a:cubicBezTo>
                    <a:pt x="76" y="189"/>
                    <a:pt x="51" y="165"/>
                    <a:pt x="44" y="121"/>
                  </a:cubicBezTo>
                  <a:lnTo>
                    <a:pt x="200" y="121"/>
                  </a:lnTo>
                  <a:cubicBezTo>
                    <a:pt x="200" y="40"/>
                    <a:pt x="162" y="0"/>
                    <a:pt x="104" y="0"/>
                  </a:cubicBezTo>
                  <a:cubicBezTo>
                    <a:pt x="42" y="0"/>
                    <a:pt x="0" y="45"/>
                    <a:pt x="0" y="112"/>
                  </a:cubicBezTo>
                  <a:cubicBezTo>
                    <a:pt x="0" y="173"/>
                    <a:pt x="39" y="230"/>
                    <a:pt x="107" y="230"/>
                  </a:cubicBezTo>
                  <a:cubicBezTo>
                    <a:pt x="144" y="230"/>
                    <a:pt x="169" y="222"/>
                    <a:pt x="195" y="204"/>
                  </a:cubicBezTo>
                  <a:lnTo>
                    <a:pt x="195" y="1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253" name="Freeform 23"/>
            <p:cNvSpPr/>
            <p:nvPr/>
          </p:nvSpPr>
          <p:spPr>
            <a:xfrm>
              <a:off x="1297440" y="7146720"/>
              <a:ext cx="68760" cy="83160"/>
            </a:xfrm>
            <a:custGeom>
              <a:avLst/>
              <a:gdLst/>
              <a:ahLst/>
              <a:rect l="0" t="0" r="r" b="b"/>
              <a:pathLst>
                <a:path w="191" h="231">
                  <a:moveTo>
                    <a:pt x="115" y="181"/>
                  </a:moveTo>
                  <a:cubicBezTo>
                    <a:pt x="103" y="192"/>
                    <a:pt x="89" y="200"/>
                    <a:pt x="76" y="200"/>
                  </a:cubicBezTo>
                  <a:cubicBezTo>
                    <a:pt x="58" y="200"/>
                    <a:pt x="44" y="186"/>
                    <a:pt x="44" y="168"/>
                  </a:cubicBezTo>
                  <a:cubicBezTo>
                    <a:pt x="44" y="142"/>
                    <a:pt x="77" y="129"/>
                    <a:pt x="115" y="116"/>
                  </a:cubicBezTo>
                  <a:lnTo>
                    <a:pt x="115" y="181"/>
                  </a:lnTo>
                  <a:moveTo>
                    <a:pt x="190" y="186"/>
                  </a:moveTo>
                  <a:cubicBezTo>
                    <a:pt x="180" y="193"/>
                    <a:pt x="171" y="198"/>
                    <a:pt x="166" y="198"/>
                  </a:cubicBezTo>
                  <a:cubicBezTo>
                    <a:pt x="161" y="198"/>
                    <a:pt x="158" y="195"/>
                    <a:pt x="158" y="186"/>
                  </a:cubicBezTo>
                  <a:lnTo>
                    <a:pt x="158" y="73"/>
                  </a:lnTo>
                  <a:cubicBezTo>
                    <a:pt x="158" y="23"/>
                    <a:pt x="122" y="0"/>
                    <a:pt x="78" y="0"/>
                  </a:cubicBezTo>
                  <a:cubicBezTo>
                    <a:pt x="46" y="0"/>
                    <a:pt x="22" y="10"/>
                    <a:pt x="4" y="30"/>
                  </a:cubicBezTo>
                  <a:lnTo>
                    <a:pt x="4" y="78"/>
                  </a:lnTo>
                  <a:cubicBezTo>
                    <a:pt x="25" y="53"/>
                    <a:pt x="51" y="41"/>
                    <a:pt x="75" y="41"/>
                  </a:cubicBezTo>
                  <a:cubicBezTo>
                    <a:pt x="101" y="41"/>
                    <a:pt x="115" y="53"/>
                    <a:pt x="115" y="80"/>
                  </a:cubicBezTo>
                  <a:lnTo>
                    <a:pt x="115" y="91"/>
                  </a:lnTo>
                  <a:lnTo>
                    <a:pt x="75" y="106"/>
                  </a:lnTo>
                  <a:cubicBezTo>
                    <a:pt x="40" y="118"/>
                    <a:pt x="0" y="132"/>
                    <a:pt x="0" y="175"/>
                  </a:cubicBezTo>
                  <a:cubicBezTo>
                    <a:pt x="0" y="204"/>
                    <a:pt x="22" y="230"/>
                    <a:pt x="54" y="230"/>
                  </a:cubicBezTo>
                  <a:cubicBezTo>
                    <a:pt x="75" y="230"/>
                    <a:pt x="95" y="223"/>
                    <a:pt x="114" y="207"/>
                  </a:cubicBezTo>
                  <a:cubicBezTo>
                    <a:pt x="118" y="223"/>
                    <a:pt x="128" y="230"/>
                    <a:pt x="148" y="230"/>
                  </a:cubicBezTo>
                  <a:cubicBezTo>
                    <a:pt x="161" y="230"/>
                    <a:pt x="170" y="226"/>
                    <a:pt x="190" y="213"/>
                  </a:cubicBezTo>
                  <a:lnTo>
                    <a:pt x="190" y="1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254" name="Freeform 24"/>
            <p:cNvSpPr/>
            <p:nvPr/>
          </p:nvSpPr>
          <p:spPr>
            <a:xfrm>
              <a:off x="1511640" y="7105320"/>
              <a:ext cx="109440" cy="124560"/>
            </a:xfrm>
            <a:custGeom>
              <a:avLst/>
              <a:gdLst/>
              <a:ahLst/>
              <a:rect l="0" t="0" r="r" b="b"/>
              <a:pathLst>
                <a:path w="304" h="346">
                  <a:moveTo>
                    <a:pt x="184" y="0"/>
                  </a:moveTo>
                  <a:cubicBezTo>
                    <a:pt x="77" y="0"/>
                    <a:pt x="0" y="75"/>
                    <a:pt x="0" y="177"/>
                  </a:cubicBezTo>
                  <a:cubicBezTo>
                    <a:pt x="0" y="248"/>
                    <a:pt x="55" y="345"/>
                    <a:pt x="181" y="345"/>
                  </a:cubicBezTo>
                  <a:cubicBezTo>
                    <a:pt x="234" y="345"/>
                    <a:pt x="270" y="332"/>
                    <a:pt x="303" y="315"/>
                  </a:cubicBezTo>
                  <a:lnTo>
                    <a:pt x="303" y="262"/>
                  </a:lnTo>
                  <a:cubicBezTo>
                    <a:pt x="265" y="287"/>
                    <a:pt x="224" y="300"/>
                    <a:pt x="185" y="300"/>
                  </a:cubicBezTo>
                  <a:cubicBezTo>
                    <a:pt x="105" y="300"/>
                    <a:pt x="50" y="248"/>
                    <a:pt x="50" y="173"/>
                  </a:cubicBezTo>
                  <a:cubicBezTo>
                    <a:pt x="50" y="99"/>
                    <a:pt x="107" y="44"/>
                    <a:pt x="183" y="44"/>
                  </a:cubicBezTo>
                  <a:cubicBezTo>
                    <a:pt x="223" y="44"/>
                    <a:pt x="258" y="55"/>
                    <a:pt x="300" y="79"/>
                  </a:cubicBezTo>
                  <a:lnTo>
                    <a:pt x="300" y="28"/>
                  </a:lnTo>
                  <a:cubicBezTo>
                    <a:pt x="254" y="9"/>
                    <a:pt x="218" y="0"/>
                    <a:pt x="1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255" name="Freeform 25"/>
            <p:cNvSpPr/>
            <p:nvPr/>
          </p:nvSpPr>
          <p:spPr>
            <a:xfrm>
              <a:off x="1788120" y="7106760"/>
              <a:ext cx="16200" cy="121320"/>
            </a:xfrm>
            <a:custGeom>
              <a:avLst/>
              <a:gdLst/>
              <a:ahLst/>
              <a:rect l="0" t="0" r="r" b="b"/>
              <a:pathLst>
                <a:path w="45" h="337">
                  <a:moveTo>
                    <a:pt x="0" y="0"/>
                  </a:moveTo>
                  <a:lnTo>
                    <a:pt x="0" y="336"/>
                  </a:lnTo>
                  <a:lnTo>
                    <a:pt x="44" y="336"/>
                  </a:lnTo>
                  <a:lnTo>
                    <a:pt x="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256" name="Freeform 26"/>
            <p:cNvSpPr/>
            <p:nvPr/>
          </p:nvSpPr>
          <p:spPr>
            <a:xfrm>
              <a:off x="1816560" y="7146720"/>
              <a:ext cx="85320" cy="83160"/>
            </a:xfrm>
            <a:custGeom>
              <a:avLst/>
              <a:gdLst/>
              <a:ahLst/>
              <a:rect l="0" t="0" r="r" b="b"/>
              <a:pathLst>
                <a:path w="237" h="231">
                  <a:moveTo>
                    <a:pt x="116" y="40"/>
                  </a:moveTo>
                  <a:cubicBezTo>
                    <a:pt x="160" y="40"/>
                    <a:pt x="192" y="71"/>
                    <a:pt x="192" y="114"/>
                  </a:cubicBezTo>
                  <a:cubicBezTo>
                    <a:pt x="192" y="161"/>
                    <a:pt x="162" y="191"/>
                    <a:pt x="116" y="191"/>
                  </a:cubicBezTo>
                  <a:cubicBezTo>
                    <a:pt x="74" y="191"/>
                    <a:pt x="45" y="160"/>
                    <a:pt x="45" y="112"/>
                  </a:cubicBezTo>
                  <a:cubicBezTo>
                    <a:pt x="45" y="71"/>
                    <a:pt x="75" y="40"/>
                    <a:pt x="116" y="40"/>
                  </a:cubicBezTo>
                  <a:moveTo>
                    <a:pt x="117" y="0"/>
                  </a:moveTo>
                  <a:cubicBezTo>
                    <a:pt x="51" y="0"/>
                    <a:pt x="0" y="50"/>
                    <a:pt x="0" y="112"/>
                  </a:cubicBezTo>
                  <a:cubicBezTo>
                    <a:pt x="0" y="181"/>
                    <a:pt x="49" y="230"/>
                    <a:pt x="117" y="230"/>
                  </a:cubicBezTo>
                  <a:cubicBezTo>
                    <a:pt x="187" y="230"/>
                    <a:pt x="236" y="183"/>
                    <a:pt x="236" y="112"/>
                  </a:cubicBezTo>
                  <a:cubicBezTo>
                    <a:pt x="236" y="47"/>
                    <a:pt x="186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257" name="Freeform 27"/>
            <p:cNvSpPr/>
            <p:nvPr/>
          </p:nvSpPr>
          <p:spPr>
            <a:xfrm>
              <a:off x="1910160" y="7146720"/>
              <a:ext cx="54360" cy="83160"/>
            </a:xfrm>
            <a:custGeom>
              <a:avLst/>
              <a:gdLst/>
              <a:ahLst/>
              <a:rect l="0" t="0" r="r" b="b"/>
              <a:pathLst>
                <a:path w="151" h="231">
                  <a:moveTo>
                    <a:pt x="75" y="0"/>
                  </a:moveTo>
                  <a:cubicBezTo>
                    <a:pt x="30" y="0"/>
                    <a:pt x="1" y="23"/>
                    <a:pt x="1" y="61"/>
                  </a:cubicBezTo>
                  <a:cubicBezTo>
                    <a:pt x="1" y="119"/>
                    <a:pt x="105" y="136"/>
                    <a:pt x="105" y="166"/>
                  </a:cubicBezTo>
                  <a:cubicBezTo>
                    <a:pt x="105" y="182"/>
                    <a:pt x="90" y="191"/>
                    <a:pt x="73" y="192"/>
                  </a:cubicBezTo>
                  <a:cubicBezTo>
                    <a:pt x="55" y="192"/>
                    <a:pt x="29" y="182"/>
                    <a:pt x="0" y="162"/>
                  </a:cubicBezTo>
                  <a:lnTo>
                    <a:pt x="0" y="209"/>
                  </a:lnTo>
                  <a:cubicBezTo>
                    <a:pt x="29" y="225"/>
                    <a:pt x="50" y="230"/>
                    <a:pt x="77" y="230"/>
                  </a:cubicBezTo>
                  <a:cubicBezTo>
                    <a:pt x="119" y="230"/>
                    <a:pt x="150" y="204"/>
                    <a:pt x="150" y="165"/>
                  </a:cubicBezTo>
                  <a:cubicBezTo>
                    <a:pt x="150" y="142"/>
                    <a:pt x="137" y="127"/>
                    <a:pt x="100" y="103"/>
                  </a:cubicBezTo>
                  <a:cubicBezTo>
                    <a:pt x="62" y="80"/>
                    <a:pt x="46" y="68"/>
                    <a:pt x="46" y="58"/>
                  </a:cubicBezTo>
                  <a:cubicBezTo>
                    <a:pt x="46" y="46"/>
                    <a:pt x="58" y="39"/>
                    <a:pt x="75" y="39"/>
                  </a:cubicBezTo>
                  <a:cubicBezTo>
                    <a:pt x="91" y="39"/>
                    <a:pt x="115" y="45"/>
                    <a:pt x="140" y="62"/>
                  </a:cubicBezTo>
                  <a:lnTo>
                    <a:pt x="140" y="18"/>
                  </a:lnTo>
                  <a:cubicBezTo>
                    <a:pt x="116" y="6"/>
                    <a:pt x="96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258" name="Freeform 28"/>
            <p:cNvSpPr/>
            <p:nvPr/>
          </p:nvSpPr>
          <p:spPr>
            <a:xfrm>
              <a:off x="1019880" y="7148160"/>
              <a:ext cx="78120" cy="120600"/>
            </a:xfrm>
            <a:custGeom>
              <a:avLst/>
              <a:gdLst/>
              <a:ahLst/>
              <a:rect l="0" t="0" r="r" b="b"/>
              <a:pathLst>
                <a:path w="217" h="335">
                  <a:moveTo>
                    <a:pt x="166" y="0"/>
                  </a:moveTo>
                  <a:lnTo>
                    <a:pt x="109" y="125"/>
                  </a:lnTo>
                  <a:lnTo>
                    <a:pt x="50" y="0"/>
                  </a:lnTo>
                  <a:lnTo>
                    <a:pt x="0" y="0"/>
                  </a:lnTo>
                  <a:lnTo>
                    <a:pt x="86" y="174"/>
                  </a:lnTo>
                  <a:lnTo>
                    <a:pt x="10" y="334"/>
                  </a:lnTo>
                  <a:lnTo>
                    <a:pt x="60" y="334"/>
                  </a:lnTo>
                  <a:lnTo>
                    <a:pt x="216" y="0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259" name="Freeform 29"/>
            <p:cNvSpPr/>
            <p:nvPr/>
          </p:nvSpPr>
          <p:spPr>
            <a:xfrm>
              <a:off x="1140120" y="7106760"/>
              <a:ext cx="42120" cy="162000"/>
            </a:xfrm>
            <a:custGeom>
              <a:avLst/>
              <a:gdLst/>
              <a:ahLst/>
              <a:rect l="0" t="0" r="r" b="b"/>
              <a:pathLst>
                <a:path w="117" h="450">
                  <a:moveTo>
                    <a:pt x="68" y="0"/>
                  </a:moveTo>
                  <a:lnTo>
                    <a:pt x="68" y="326"/>
                  </a:lnTo>
                  <a:cubicBezTo>
                    <a:pt x="68" y="378"/>
                    <a:pt x="64" y="403"/>
                    <a:pt x="12" y="403"/>
                  </a:cubicBezTo>
                  <a:lnTo>
                    <a:pt x="0" y="403"/>
                  </a:lnTo>
                  <a:lnTo>
                    <a:pt x="9" y="448"/>
                  </a:lnTo>
                  <a:cubicBezTo>
                    <a:pt x="14" y="449"/>
                    <a:pt x="18" y="449"/>
                    <a:pt x="24" y="449"/>
                  </a:cubicBezTo>
                  <a:cubicBezTo>
                    <a:pt x="91" y="449"/>
                    <a:pt x="116" y="402"/>
                    <a:pt x="116" y="340"/>
                  </a:cubicBezTo>
                  <a:lnTo>
                    <a:pt x="116" y="0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260" name="Freeform 30"/>
            <p:cNvSpPr/>
            <p:nvPr/>
          </p:nvSpPr>
          <p:spPr>
            <a:xfrm>
              <a:off x="1209240" y="7148160"/>
              <a:ext cx="66960" cy="81720"/>
            </a:xfrm>
            <a:custGeom>
              <a:avLst/>
              <a:gdLst/>
              <a:ahLst/>
              <a:rect l="0" t="0" r="r" b="b"/>
              <a:pathLst>
                <a:path w="186" h="227">
                  <a:moveTo>
                    <a:pt x="185" y="220"/>
                  </a:moveTo>
                  <a:lnTo>
                    <a:pt x="185" y="0"/>
                  </a:lnTo>
                  <a:lnTo>
                    <a:pt x="141" y="0"/>
                  </a:lnTo>
                  <a:lnTo>
                    <a:pt x="141" y="158"/>
                  </a:lnTo>
                  <a:cubicBezTo>
                    <a:pt x="128" y="179"/>
                    <a:pt x="109" y="189"/>
                    <a:pt x="89" y="189"/>
                  </a:cubicBezTo>
                  <a:cubicBezTo>
                    <a:pt x="60" y="189"/>
                    <a:pt x="43" y="171"/>
                    <a:pt x="43" y="140"/>
                  </a:cubicBezTo>
                  <a:lnTo>
                    <a:pt x="43" y="0"/>
                  </a:lnTo>
                  <a:lnTo>
                    <a:pt x="0" y="0"/>
                  </a:lnTo>
                  <a:lnTo>
                    <a:pt x="0" y="138"/>
                  </a:lnTo>
                  <a:cubicBezTo>
                    <a:pt x="0" y="193"/>
                    <a:pt x="31" y="226"/>
                    <a:pt x="76" y="226"/>
                  </a:cubicBezTo>
                  <a:cubicBezTo>
                    <a:pt x="98" y="226"/>
                    <a:pt x="123" y="213"/>
                    <a:pt x="141" y="193"/>
                  </a:cubicBezTo>
                  <a:lnTo>
                    <a:pt x="141" y="220"/>
                  </a:lnTo>
                  <a:lnTo>
                    <a:pt x="185" y="2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261" name="Freeform 31"/>
            <p:cNvSpPr/>
            <p:nvPr/>
          </p:nvSpPr>
          <p:spPr>
            <a:xfrm>
              <a:off x="1380600" y="7146720"/>
              <a:ext cx="67320" cy="81720"/>
            </a:xfrm>
            <a:custGeom>
              <a:avLst/>
              <a:gdLst/>
              <a:ahLst/>
              <a:rect l="0" t="0" r="r" b="b"/>
              <a:pathLst>
                <a:path w="187" h="227">
                  <a:moveTo>
                    <a:pt x="0" y="4"/>
                  </a:moveTo>
                  <a:lnTo>
                    <a:pt x="0" y="226"/>
                  </a:lnTo>
                  <a:lnTo>
                    <a:pt x="44" y="226"/>
                  </a:lnTo>
                  <a:lnTo>
                    <a:pt x="44" y="67"/>
                  </a:lnTo>
                  <a:cubicBezTo>
                    <a:pt x="65" y="44"/>
                    <a:pt x="79" y="35"/>
                    <a:pt x="99" y="35"/>
                  </a:cubicBezTo>
                  <a:cubicBezTo>
                    <a:pt x="126" y="35"/>
                    <a:pt x="142" y="56"/>
                    <a:pt x="142" y="88"/>
                  </a:cubicBezTo>
                  <a:lnTo>
                    <a:pt x="142" y="226"/>
                  </a:lnTo>
                  <a:lnTo>
                    <a:pt x="186" y="226"/>
                  </a:lnTo>
                  <a:lnTo>
                    <a:pt x="186" y="89"/>
                  </a:lnTo>
                  <a:cubicBezTo>
                    <a:pt x="186" y="29"/>
                    <a:pt x="153" y="0"/>
                    <a:pt x="111" y="0"/>
                  </a:cubicBezTo>
                  <a:cubicBezTo>
                    <a:pt x="86" y="0"/>
                    <a:pt x="62" y="12"/>
                    <a:pt x="45" y="33"/>
                  </a:cubicBezTo>
                  <a:lnTo>
                    <a:pt x="44" y="33"/>
                  </a:lnTo>
                  <a:lnTo>
                    <a:pt x="44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262" name="Freeform 32"/>
            <p:cNvSpPr/>
            <p:nvPr/>
          </p:nvSpPr>
          <p:spPr>
            <a:xfrm>
              <a:off x="1635120" y="7146720"/>
              <a:ext cx="68760" cy="83160"/>
            </a:xfrm>
            <a:custGeom>
              <a:avLst/>
              <a:gdLst/>
              <a:ahLst/>
              <a:rect l="0" t="0" r="r" b="b"/>
              <a:pathLst>
                <a:path w="191" h="231">
                  <a:moveTo>
                    <a:pt x="115" y="181"/>
                  </a:moveTo>
                  <a:cubicBezTo>
                    <a:pt x="103" y="192"/>
                    <a:pt x="89" y="200"/>
                    <a:pt x="76" y="200"/>
                  </a:cubicBezTo>
                  <a:cubicBezTo>
                    <a:pt x="58" y="200"/>
                    <a:pt x="44" y="186"/>
                    <a:pt x="44" y="168"/>
                  </a:cubicBezTo>
                  <a:cubicBezTo>
                    <a:pt x="44" y="142"/>
                    <a:pt x="77" y="129"/>
                    <a:pt x="115" y="116"/>
                  </a:cubicBezTo>
                  <a:lnTo>
                    <a:pt x="115" y="181"/>
                  </a:lnTo>
                  <a:moveTo>
                    <a:pt x="190" y="186"/>
                  </a:moveTo>
                  <a:cubicBezTo>
                    <a:pt x="180" y="193"/>
                    <a:pt x="171" y="198"/>
                    <a:pt x="166" y="198"/>
                  </a:cubicBezTo>
                  <a:cubicBezTo>
                    <a:pt x="161" y="198"/>
                    <a:pt x="158" y="195"/>
                    <a:pt x="158" y="186"/>
                  </a:cubicBezTo>
                  <a:lnTo>
                    <a:pt x="158" y="73"/>
                  </a:lnTo>
                  <a:cubicBezTo>
                    <a:pt x="158" y="23"/>
                    <a:pt x="122" y="0"/>
                    <a:pt x="78" y="0"/>
                  </a:cubicBezTo>
                  <a:cubicBezTo>
                    <a:pt x="46" y="0"/>
                    <a:pt x="22" y="10"/>
                    <a:pt x="4" y="30"/>
                  </a:cubicBezTo>
                  <a:lnTo>
                    <a:pt x="4" y="78"/>
                  </a:lnTo>
                  <a:cubicBezTo>
                    <a:pt x="25" y="53"/>
                    <a:pt x="51" y="41"/>
                    <a:pt x="75" y="41"/>
                  </a:cubicBezTo>
                  <a:cubicBezTo>
                    <a:pt x="101" y="41"/>
                    <a:pt x="115" y="53"/>
                    <a:pt x="115" y="80"/>
                  </a:cubicBezTo>
                  <a:lnTo>
                    <a:pt x="115" y="91"/>
                  </a:lnTo>
                  <a:lnTo>
                    <a:pt x="76" y="106"/>
                  </a:lnTo>
                  <a:cubicBezTo>
                    <a:pt x="40" y="118"/>
                    <a:pt x="0" y="132"/>
                    <a:pt x="0" y="175"/>
                  </a:cubicBezTo>
                  <a:cubicBezTo>
                    <a:pt x="0" y="204"/>
                    <a:pt x="22" y="230"/>
                    <a:pt x="54" y="230"/>
                  </a:cubicBezTo>
                  <a:cubicBezTo>
                    <a:pt x="75" y="230"/>
                    <a:pt x="95" y="223"/>
                    <a:pt x="114" y="207"/>
                  </a:cubicBezTo>
                  <a:cubicBezTo>
                    <a:pt x="118" y="223"/>
                    <a:pt x="128" y="230"/>
                    <a:pt x="148" y="230"/>
                  </a:cubicBezTo>
                  <a:cubicBezTo>
                    <a:pt x="161" y="230"/>
                    <a:pt x="170" y="226"/>
                    <a:pt x="190" y="213"/>
                  </a:cubicBezTo>
                  <a:lnTo>
                    <a:pt x="190" y="1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263" name="Freeform 33"/>
            <p:cNvSpPr/>
            <p:nvPr/>
          </p:nvSpPr>
          <p:spPr>
            <a:xfrm>
              <a:off x="1719000" y="7146720"/>
              <a:ext cx="58680" cy="81720"/>
            </a:xfrm>
            <a:custGeom>
              <a:avLst/>
              <a:gdLst/>
              <a:ahLst/>
              <a:rect l="0" t="0" r="r" b="b"/>
              <a:pathLst>
                <a:path w="163" h="227">
                  <a:moveTo>
                    <a:pt x="0" y="226"/>
                  </a:moveTo>
                  <a:lnTo>
                    <a:pt x="44" y="226"/>
                  </a:lnTo>
                  <a:lnTo>
                    <a:pt x="44" y="110"/>
                  </a:lnTo>
                  <a:cubicBezTo>
                    <a:pt x="44" y="72"/>
                    <a:pt x="67" y="42"/>
                    <a:pt x="98" y="42"/>
                  </a:cubicBezTo>
                  <a:cubicBezTo>
                    <a:pt x="108" y="42"/>
                    <a:pt x="126" y="51"/>
                    <a:pt x="139" y="64"/>
                  </a:cubicBezTo>
                  <a:lnTo>
                    <a:pt x="162" y="25"/>
                  </a:lnTo>
                  <a:cubicBezTo>
                    <a:pt x="143" y="9"/>
                    <a:pt x="127" y="0"/>
                    <a:pt x="109" y="0"/>
                  </a:cubicBezTo>
                  <a:cubicBezTo>
                    <a:pt x="88" y="0"/>
                    <a:pt x="67" y="17"/>
                    <a:pt x="45" y="55"/>
                  </a:cubicBezTo>
                  <a:lnTo>
                    <a:pt x="44" y="55"/>
                  </a:lnTo>
                  <a:lnTo>
                    <a:pt x="44" y="4"/>
                  </a:lnTo>
                  <a:lnTo>
                    <a:pt x="0" y="4"/>
                  </a:lnTo>
                  <a:lnTo>
                    <a:pt x="0" y="2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1264" name="Group 34"/>
          <p:cNvGrpSpPr/>
          <p:nvPr/>
        </p:nvGrpSpPr>
        <p:grpSpPr>
          <a:xfrm>
            <a:off x="8568000" y="6593040"/>
            <a:ext cx="1245240" cy="750960"/>
            <a:chOff x="8568000" y="6593040"/>
            <a:chExt cx="1245240" cy="750960"/>
          </a:xfrm>
        </p:grpSpPr>
        <p:sp>
          <p:nvSpPr>
            <p:cNvPr id="1265" name="Freeform 35"/>
            <p:cNvSpPr/>
            <p:nvPr/>
          </p:nvSpPr>
          <p:spPr>
            <a:xfrm>
              <a:off x="8568000" y="6827400"/>
              <a:ext cx="236880" cy="304920"/>
            </a:xfrm>
            <a:custGeom>
              <a:avLst/>
              <a:gdLst/>
              <a:ahLst/>
              <a:rect l="0" t="0" r="r" b="b"/>
              <a:pathLst>
                <a:path w="658" h="847">
                  <a:moveTo>
                    <a:pt x="657" y="641"/>
                  </a:moveTo>
                  <a:lnTo>
                    <a:pt x="657" y="800"/>
                  </a:lnTo>
                  <a:cubicBezTo>
                    <a:pt x="575" y="830"/>
                    <a:pt x="498" y="846"/>
                    <a:pt x="418" y="846"/>
                  </a:cubicBezTo>
                  <a:cubicBezTo>
                    <a:pt x="292" y="846"/>
                    <a:pt x="190" y="808"/>
                    <a:pt x="113" y="733"/>
                  </a:cubicBezTo>
                  <a:cubicBezTo>
                    <a:pt x="39" y="657"/>
                    <a:pt x="0" y="554"/>
                    <a:pt x="0" y="428"/>
                  </a:cubicBezTo>
                  <a:cubicBezTo>
                    <a:pt x="0" y="300"/>
                    <a:pt x="37" y="198"/>
                    <a:pt x="111" y="117"/>
                  </a:cubicBezTo>
                  <a:cubicBezTo>
                    <a:pt x="184" y="39"/>
                    <a:pt x="281" y="0"/>
                    <a:pt x="402" y="0"/>
                  </a:cubicBezTo>
                  <a:cubicBezTo>
                    <a:pt x="446" y="0"/>
                    <a:pt x="482" y="5"/>
                    <a:pt x="516" y="11"/>
                  </a:cubicBezTo>
                  <a:cubicBezTo>
                    <a:pt x="550" y="20"/>
                    <a:pt x="591" y="35"/>
                    <a:pt x="639" y="56"/>
                  </a:cubicBezTo>
                  <a:lnTo>
                    <a:pt x="639" y="229"/>
                  </a:lnTo>
                  <a:cubicBezTo>
                    <a:pt x="558" y="177"/>
                    <a:pt x="482" y="151"/>
                    <a:pt x="412" y="151"/>
                  </a:cubicBezTo>
                  <a:cubicBezTo>
                    <a:pt x="339" y="151"/>
                    <a:pt x="280" y="177"/>
                    <a:pt x="232" y="228"/>
                  </a:cubicBezTo>
                  <a:cubicBezTo>
                    <a:pt x="186" y="278"/>
                    <a:pt x="163" y="345"/>
                    <a:pt x="163" y="423"/>
                  </a:cubicBezTo>
                  <a:cubicBezTo>
                    <a:pt x="163" y="507"/>
                    <a:pt x="188" y="573"/>
                    <a:pt x="240" y="621"/>
                  </a:cubicBezTo>
                  <a:cubicBezTo>
                    <a:pt x="291" y="670"/>
                    <a:pt x="357" y="694"/>
                    <a:pt x="443" y="694"/>
                  </a:cubicBezTo>
                  <a:cubicBezTo>
                    <a:pt x="504" y="694"/>
                    <a:pt x="577" y="678"/>
                    <a:pt x="657" y="6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266" name="Freeform 36"/>
            <p:cNvSpPr/>
            <p:nvPr/>
          </p:nvSpPr>
          <p:spPr>
            <a:xfrm>
              <a:off x="8853840" y="6832800"/>
              <a:ext cx="313560" cy="299160"/>
            </a:xfrm>
            <a:custGeom>
              <a:avLst/>
              <a:gdLst/>
              <a:ahLst/>
              <a:rect l="0" t="0" r="r" b="b"/>
              <a:pathLst>
                <a:path w="871" h="831">
                  <a:moveTo>
                    <a:pt x="428" y="145"/>
                  </a:moveTo>
                  <a:cubicBezTo>
                    <a:pt x="350" y="145"/>
                    <a:pt x="287" y="169"/>
                    <a:pt x="238" y="221"/>
                  </a:cubicBezTo>
                  <a:cubicBezTo>
                    <a:pt x="187" y="272"/>
                    <a:pt x="161" y="337"/>
                    <a:pt x="161" y="415"/>
                  </a:cubicBezTo>
                  <a:cubicBezTo>
                    <a:pt x="161" y="493"/>
                    <a:pt x="187" y="557"/>
                    <a:pt x="240" y="607"/>
                  </a:cubicBezTo>
                  <a:cubicBezTo>
                    <a:pt x="290" y="655"/>
                    <a:pt x="356" y="680"/>
                    <a:pt x="435" y="680"/>
                  </a:cubicBezTo>
                  <a:cubicBezTo>
                    <a:pt x="513" y="680"/>
                    <a:pt x="579" y="655"/>
                    <a:pt x="629" y="605"/>
                  </a:cubicBezTo>
                  <a:cubicBezTo>
                    <a:pt x="680" y="554"/>
                    <a:pt x="706" y="491"/>
                    <a:pt x="706" y="413"/>
                  </a:cubicBezTo>
                  <a:cubicBezTo>
                    <a:pt x="706" y="337"/>
                    <a:pt x="679" y="272"/>
                    <a:pt x="627" y="221"/>
                  </a:cubicBezTo>
                  <a:cubicBezTo>
                    <a:pt x="573" y="169"/>
                    <a:pt x="508" y="145"/>
                    <a:pt x="428" y="145"/>
                  </a:cubicBezTo>
                  <a:moveTo>
                    <a:pt x="438" y="0"/>
                  </a:moveTo>
                  <a:cubicBezTo>
                    <a:pt x="561" y="0"/>
                    <a:pt x="665" y="39"/>
                    <a:pt x="746" y="119"/>
                  </a:cubicBezTo>
                  <a:cubicBezTo>
                    <a:pt x="828" y="200"/>
                    <a:pt x="870" y="299"/>
                    <a:pt x="870" y="420"/>
                  </a:cubicBezTo>
                  <a:cubicBezTo>
                    <a:pt x="870" y="538"/>
                    <a:pt x="828" y="636"/>
                    <a:pt x="745" y="715"/>
                  </a:cubicBezTo>
                  <a:cubicBezTo>
                    <a:pt x="661" y="792"/>
                    <a:pt x="557" y="830"/>
                    <a:pt x="430" y="830"/>
                  </a:cubicBezTo>
                  <a:cubicBezTo>
                    <a:pt x="306" y="830"/>
                    <a:pt x="204" y="791"/>
                    <a:pt x="122" y="713"/>
                  </a:cubicBezTo>
                  <a:cubicBezTo>
                    <a:pt x="41" y="633"/>
                    <a:pt x="0" y="534"/>
                    <a:pt x="0" y="417"/>
                  </a:cubicBezTo>
                  <a:cubicBezTo>
                    <a:pt x="0" y="298"/>
                    <a:pt x="41" y="197"/>
                    <a:pt x="124" y="119"/>
                  </a:cubicBezTo>
                  <a:cubicBezTo>
                    <a:pt x="209" y="39"/>
                    <a:pt x="311" y="0"/>
                    <a:pt x="4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267" name="Freeform 37"/>
            <p:cNvSpPr/>
            <p:nvPr/>
          </p:nvSpPr>
          <p:spPr>
            <a:xfrm>
              <a:off x="9218160" y="6681240"/>
              <a:ext cx="266760" cy="446400"/>
            </a:xfrm>
            <a:custGeom>
              <a:avLst/>
              <a:gdLst/>
              <a:ahLst/>
              <a:rect l="0" t="0" r="r" b="b"/>
              <a:pathLst>
                <a:path w="741" h="1240">
                  <a:moveTo>
                    <a:pt x="579" y="1098"/>
                  </a:moveTo>
                  <a:lnTo>
                    <a:pt x="579" y="583"/>
                  </a:lnTo>
                  <a:cubicBezTo>
                    <a:pt x="528" y="557"/>
                    <a:pt x="478" y="543"/>
                    <a:pt x="426" y="543"/>
                  </a:cubicBezTo>
                  <a:cubicBezTo>
                    <a:pt x="346" y="543"/>
                    <a:pt x="281" y="570"/>
                    <a:pt x="235" y="623"/>
                  </a:cubicBezTo>
                  <a:cubicBezTo>
                    <a:pt x="186" y="676"/>
                    <a:pt x="161" y="746"/>
                    <a:pt x="161" y="836"/>
                  </a:cubicBezTo>
                  <a:cubicBezTo>
                    <a:pt x="161" y="920"/>
                    <a:pt x="184" y="984"/>
                    <a:pt x="225" y="1029"/>
                  </a:cubicBezTo>
                  <a:cubicBezTo>
                    <a:pt x="249" y="1057"/>
                    <a:pt x="275" y="1076"/>
                    <a:pt x="304" y="1085"/>
                  </a:cubicBezTo>
                  <a:cubicBezTo>
                    <a:pt x="331" y="1094"/>
                    <a:pt x="382" y="1098"/>
                    <a:pt x="454" y="1098"/>
                  </a:cubicBezTo>
                  <a:lnTo>
                    <a:pt x="579" y="1098"/>
                  </a:lnTo>
                  <a:moveTo>
                    <a:pt x="579" y="0"/>
                  </a:moveTo>
                  <a:lnTo>
                    <a:pt x="740" y="0"/>
                  </a:lnTo>
                  <a:lnTo>
                    <a:pt x="740" y="1239"/>
                  </a:lnTo>
                  <a:lnTo>
                    <a:pt x="397" y="1239"/>
                  </a:lnTo>
                  <a:cubicBezTo>
                    <a:pt x="275" y="1239"/>
                    <a:pt x="179" y="1198"/>
                    <a:pt x="108" y="1123"/>
                  </a:cubicBezTo>
                  <a:cubicBezTo>
                    <a:pt x="35" y="1046"/>
                    <a:pt x="0" y="943"/>
                    <a:pt x="0" y="816"/>
                  </a:cubicBezTo>
                  <a:cubicBezTo>
                    <a:pt x="0" y="696"/>
                    <a:pt x="37" y="598"/>
                    <a:pt x="113" y="519"/>
                  </a:cubicBezTo>
                  <a:cubicBezTo>
                    <a:pt x="188" y="443"/>
                    <a:pt x="285" y="405"/>
                    <a:pt x="402" y="405"/>
                  </a:cubicBezTo>
                  <a:cubicBezTo>
                    <a:pt x="457" y="405"/>
                    <a:pt x="514" y="416"/>
                    <a:pt x="579" y="438"/>
                  </a:cubicBezTo>
                  <a:lnTo>
                    <a:pt x="5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268" name="Freeform 38"/>
            <p:cNvSpPr/>
            <p:nvPr/>
          </p:nvSpPr>
          <p:spPr>
            <a:xfrm>
              <a:off x="9548640" y="6827400"/>
              <a:ext cx="264960" cy="303840"/>
            </a:xfrm>
            <a:custGeom>
              <a:avLst/>
              <a:gdLst/>
              <a:ahLst/>
              <a:rect l="0" t="0" r="r" b="b"/>
              <a:pathLst>
                <a:path w="736" h="844">
                  <a:moveTo>
                    <a:pt x="166" y="341"/>
                  </a:moveTo>
                  <a:lnTo>
                    <a:pt x="576" y="341"/>
                  </a:lnTo>
                  <a:cubicBezTo>
                    <a:pt x="571" y="278"/>
                    <a:pt x="551" y="228"/>
                    <a:pt x="518" y="192"/>
                  </a:cubicBezTo>
                  <a:cubicBezTo>
                    <a:pt x="483" y="159"/>
                    <a:pt x="438" y="139"/>
                    <a:pt x="380" y="139"/>
                  </a:cubicBezTo>
                  <a:cubicBezTo>
                    <a:pt x="322" y="139"/>
                    <a:pt x="273" y="159"/>
                    <a:pt x="237" y="192"/>
                  </a:cubicBezTo>
                  <a:cubicBezTo>
                    <a:pt x="200" y="228"/>
                    <a:pt x="176" y="278"/>
                    <a:pt x="166" y="341"/>
                  </a:cubicBezTo>
                  <a:moveTo>
                    <a:pt x="735" y="438"/>
                  </a:moveTo>
                  <a:lnTo>
                    <a:pt x="162" y="438"/>
                  </a:lnTo>
                  <a:cubicBezTo>
                    <a:pt x="166" y="516"/>
                    <a:pt x="192" y="577"/>
                    <a:pt x="240" y="623"/>
                  </a:cubicBezTo>
                  <a:cubicBezTo>
                    <a:pt x="289" y="670"/>
                    <a:pt x="350" y="693"/>
                    <a:pt x="426" y="693"/>
                  </a:cubicBezTo>
                  <a:cubicBezTo>
                    <a:pt x="532" y="693"/>
                    <a:pt x="631" y="661"/>
                    <a:pt x="720" y="594"/>
                  </a:cubicBezTo>
                  <a:lnTo>
                    <a:pt x="720" y="753"/>
                  </a:lnTo>
                  <a:cubicBezTo>
                    <a:pt x="671" y="786"/>
                    <a:pt x="621" y="808"/>
                    <a:pt x="574" y="823"/>
                  </a:cubicBezTo>
                  <a:cubicBezTo>
                    <a:pt x="525" y="838"/>
                    <a:pt x="468" y="843"/>
                    <a:pt x="400" y="843"/>
                  </a:cubicBezTo>
                  <a:cubicBezTo>
                    <a:pt x="312" y="843"/>
                    <a:pt x="239" y="824"/>
                    <a:pt x="182" y="787"/>
                  </a:cubicBezTo>
                  <a:cubicBezTo>
                    <a:pt x="128" y="750"/>
                    <a:pt x="84" y="702"/>
                    <a:pt x="50" y="639"/>
                  </a:cubicBezTo>
                  <a:cubicBezTo>
                    <a:pt x="17" y="576"/>
                    <a:pt x="0" y="502"/>
                    <a:pt x="0" y="418"/>
                  </a:cubicBezTo>
                  <a:cubicBezTo>
                    <a:pt x="0" y="296"/>
                    <a:pt x="35" y="194"/>
                    <a:pt x="105" y="116"/>
                  </a:cubicBezTo>
                  <a:cubicBezTo>
                    <a:pt x="176" y="39"/>
                    <a:pt x="266" y="0"/>
                    <a:pt x="380" y="0"/>
                  </a:cubicBezTo>
                  <a:cubicBezTo>
                    <a:pt x="488" y="0"/>
                    <a:pt x="574" y="37"/>
                    <a:pt x="639" y="113"/>
                  </a:cubicBezTo>
                  <a:cubicBezTo>
                    <a:pt x="702" y="190"/>
                    <a:pt x="735" y="291"/>
                    <a:pt x="735" y="417"/>
                  </a:cubicBezTo>
                  <a:lnTo>
                    <a:pt x="735" y="4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269" name="Freeform 39"/>
            <p:cNvSpPr/>
            <p:nvPr/>
          </p:nvSpPr>
          <p:spPr>
            <a:xfrm>
              <a:off x="8874360" y="6593040"/>
              <a:ext cx="271440" cy="203040"/>
            </a:xfrm>
            <a:custGeom>
              <a:avLst/>
              <a:gdLst/>
              <a:ahLst/>
              <a:rect l="0" t="0" r="r" b="b"/>
              <a:pathLst>
                <a:path w="754" h="564">
                  <a:moveTo>
                    <a:pt x="111" y="469"/>
                  </a:moveTo>
                  <a:lnTo>
                    <a:pt x="641" y="469"/>
                  </a:lnTo>
                  <a:lnTo>
                    <a:pt x="641" y="563"/>
                  </a:lnTo>
                  <a:lnTo>
                    <a:pt x="111" y="563"/>
                  </a:lnTo>
                  <a:lnTo>
                    <a:pt x="111" y="469"/>
                  </a:lnTo>
                  <a:moveTo>
                    <a:pt x="444" y="69"/>
                  </a:moveTo>
                  <a:cubicBezTo>
                    <a:pt x="444" y="106"/>
                    <a:pt x="414" y="136"/>
                    <a:pt x="376" y="136"/>
                  </a:cubicBezTo>
                  <a:cubicBezTo>
                    <a:pt x="339" y="136"/>
                    <a:pt x="308" y="106"/>
                    <a:pt x="308" y="69"/>
                  </a:cubicBezTo>
                  <a:cubicBezTo>
                    <a:pt x="308" y="31"/>
                    <a:pt x="339" y="0"/>
                    <a:pt x="376" y="0"/>
                  </a:cubicBezTo>
                  <a:cubicBezTo>
                    <a:pt x="414" y="0"/>
                    <a:pt x="444" y="31"/>
                    <a:pt x="444" y="69"/>
                  </a:cubicBezTo>
                  <a:moveTo>
                    <a:pt x="753" y="298"/>
                  </a:moveTo>
                  <a:cubicBezTo>
                    <a:pt x="753" y="359"/>
                    <a:pt x="702" y="409"/>
                    <a:pt x="641" y="409"/>
                  </a:cubicBezTo>
                  <a:cubicBezTo>
                    <a:pt x="579" y="409"/>
                    <a:pt x="529" y="359"/>
                    <a:pt x="529" y="298"/>
                  </a:cubicBezTo>
                  <a:cubicBezTo>
                    <a:pt x="529" y="236"/>
                    <a:pt x="579" y="186"/>
                    <a:pt x="641" y="186"/>
                  </a:cubicBezTo>
                  <a:cubicBezTo>
                    <a:pt x="702" y="186"/>
                    <a:pt x="753" y="236"/>
                    <a:pt x="753" y="298"/>
                  </a:cubicBezTo>
                  <a:moveTo>
                    <a:pt x="488" y="298"/>
                  </a:moveTo>
                  <a:cubicBezTo>
                    <a:pt x="488" y="359"/>
                    <a:pt x="438" y="409"/>
                    <a:pt x="376" y="409"/>
                  </a:cubicBezTo>
                  <a:cubicBezTo>
                    <a:pt x="314" y="409"/>
                    <a:pt x="265" y="359"/>
                    <a:pt x="265" y="298"/>
                  </a:cubicBezTo>
                  <a:cubicBezTo>
                    <a:pt x="265" y="236"/>
                    <a:pt x="314" y="186"/>
                    <a:pt x="376" y="186"/>
                  </a:cubicBezTo>
                  <a:cubicBezTo>
                    <a:pt x="438" y="186"/>
                    <a:pt x="488" y="236"/>
                    <a:pt x="488" y="298"/>
                  </a:cubicBezTo>
                  <a:moveTo>
                    <a:pt x="223" y="298"/>
                  </a:moveTo>
                  <a:cubicBezTo>
                    <a:pt x="223" y="359"/>
                    <a:pt x="172" y="409"/>
                    <a:pt x="111" y="409"/>
                  </a:cubicBezTo>
                  <a:cubicBezTo>
                    <a:pt x="50" y="409"/>
                    <a:pt x="0" y="359"/>
                    <a:pt x="0" y="298"/>
                  </a:cubicBezTo>
                  <a:cubicBezTo>
                    <a:pt x="0" y="236"/>
                    <a:pt x="50" y="186"/>
                    <a:pt x="111" y="186"/>
                  </a:cubicBezTo>
                  <a:cubicBezTo>
                    <a:pt x="172" y="186"/>
                    <a:pt x="223" y="236"/>
                    <a:pt x="223" y="298"/>
                  </a:cubicBez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  <p:sp>
          <p:nvSpPr>
            <p:cNvPr id="1270" name="Freeform 40"/>
            <p:cNvSpPr/>
            <p:nvPr/>
          </p:nvSpPr>
          <p:spPr>
            <a:xfrm>
              <a:off x="8976600" y="7202520"/>
              <a:ext cx="423720" cy="141840"/>
            </a:xfrm>
            <a:custGeom>
              <a:avLst/>
              <a:gdLst/>
              <a:ahLst/>
              <a:rect l="0" t="0" r="r" b="b"/>
              <a:pathLst>
                <a:path w="1177" h="394">
                  <a:moveTo>
                    <a:pt x="1069" y="0"/>
                  </a:moveTo>
                  <a:cubicBezTo>
                    <a:pt x="1024" y="0"/>
                    <a:pt x="984" y="15"/>
                    <a:pt x="957" y="44"/>
                  </a:cubicBezTo>
                  <a:cubicBezTo>
                    <a:pt x="930" y="74"/>
                    <a:pt x="916" y="115"/>
                    <a:pt x="916" y="161"/>
                  </a:cubicBezTo>
                  <a:cubicBezTo>
                    <a:pt x="916" y="209"/>
                    <a:pt x="930" y="250"/>
                    <a:pt x="957" y="279"/>
                  </a:cubicBezTo>
                  <a:cubicBezTo>
                    <a:pt x="984" y="308"/>
                    <a:pt x="1024" y="323"/>
                    <a:pt x="1069" y="323"/>
                  </a:cubicBezTo>
                  <a:cubicBezTo>
                    <a:pt x="1087" y="323"/>
                    <a:pt x="1104" y="321"/>
                    <a:pt x="1120" y="316"/>
                  </a:cubicBezTo>
                  <a:cubicBezTo>
                    <a:pt x="1137" y="311"/>
                    <a:pt x="1153" y="304"/>
                    <a:pt x="1168" y="294"/>
                  </a:cubicBezTo>
                  <a:lnTo>
                    <a:pt x="1176" y="287"/>
                  </a:lnTo>
                  <a:lnTo>
                    <a:pt x="1176" y="277"/>
                  </a:lnTo>
                  <a:lnTo>
                    <a:pt x="1176" y="239"/>
                  </a:lnTo>
                  <a:lnTo>
                    <a:pt x="1176" y="193"/>
                  </a:lnTo>
                  <a:lnTo>
                    <a:pt x="1143" y="224"/>
                  </a:lnTo>
                  <a:cubicBezTo>
                    <a:pt x="1131" y="235"/>
                    <a:pt x="1120" y="241"/>
                    <a:pt x="1109" y="246"/>
                  </a:cubicBezTo>
                  <a:cubicBezTo>
                    <a:pt x="1097" y="251"/>
                    <a:pt x="1085" y="253"/>
                    <a:pt x="1071" y="253"/>
                  </a:cubicBezTo>
                  <a:cubicBezTo>
                    <a:pt x="1044" y="253"/>
                    <a:pt x="1027" y="246"/>
                    <a:pt x="1015" y="231"/>
                  </a:cubicBezTo>
                  <a:cubicBezTo>
                    <a:pt x="1002" y="217"/>
                    <a:pt x="994" y="194"/>
                    <a:pt x="994" y="161"/>
                  </a:cubicBezTo>
                  <a:cubicBezTo>
                    <a:pt x="994" y="128"/>
                    <a:pt x="1002" y="107"/>
                    <a:pt x="1015" y="92"/>
                  </a:cubicBezTo>
                  <a:cubicBezTo>
                    <a:pt x="1027" y="77"/>
                    <a:pt x="1044" y="70"/>
                    <a:pt x="1071" y="70"/>
                  </a:cubicBezTo>
                  <a:cubicBezTo>
                    <a:pt x="1085" y="70"/>
                    <a:pt x="1097" y="72"/>
                    <a:pt x="1109" y="76"/>
                  </a:cubicBezTo>
                  <a:lnTo>
                    <a:pt x="1109" y="77"/>
                  </a:lnTo>
                  <a:cubicBezTo>
                    <a:pt x="1120" y="82"/>
                    <a:pt x="1131" y="90"/>
                    <a:pt x="1143" y="99"/>
                  </a:cubicBezTo>
                  <a:lnTo>
                    <a:pt x="1176" y="130"/>
                  </a:lnTo>
                  <a:lnTo>
                    <a:pt x="1176" y="84"/>
                  </a:lnTo>
                  <a:lnTo>
                    <a:pt x="1176" y="35"/>
                  </a:lnTo>
                  <a:cubicBezTo>
                    <a:pt x="1160" y="24"/>
                    <a:pt x="1138" y="12"/>
                    <a:pt x="1121" y="7"/>
                  </a:cubicBezTo>
                  <a:lnTo>
                    <a:pt x="1120" y="7"/>
                  </a:lnTo>
                  <a:cubicBezTo>
                    <a:pt x="1104" y="2"/>
                    <a:pt x="1087" y="0"/>
                    <a:pt x="1069" y="0"/>
                  </a:cubicBezTo>
                  <a:moveTo>
                    <a:pt x="0" y="6"/>
                  </a:moveTo>
                  <a:lnTo>
                    <a:pt x="0" y="195"/>
                  </a:lnTo>
                  <a:cubicBezTo>
                    <a:pt x="0" y="235"/>
                    <a:pt x="10" y="268"/>
                    <a:pt x="32" y="290"/>
                  </a:cubicBezTo>
                  <a:cubicBezTo>
                    <a:pt x="54" y="313"/>
                    <a:pt x="87" y="323"/>
                    <a:pt x="124" y="323"/>
                  </a:cubicBezTo>
                  <a:cubicBezTo>
                    <a:pt x="162" y="323"/>
                    <a:pt x="194" y="313"/>
                    <a:pt x="217" y="290"/>
                  </a:cubicBezTo>
                  <a:cubicBezTo>
                    <a:pt x="239" y="268"/>
                    <a:pt x="249" y="235"/>
                    <a:pt x="249" y="195"/>
                  </a:cubicBezTo>
                  <a:lnTo>
                    <a:pt x="249" y="24"/>
                  </a:lnTo>
                  <a:lnTo>
                    <a:pt x="249" y="6"/>
                  </a:lnTo>
                  <a:lnTo>
                    <a:pt x="172" y="6"/>
                  </a:lnTo>
                  <a:lnTo>
                    <a:pt x="172" y="24"/>
                  </a:lnTo>
                  <a:lnTo>
                    <a:pt x="172" y="191"/>
                  </a:lnTo>
                  <a:cubicBezTo>
                    <a:pt x="172" y="218"/>
                    <a:pt x="167" y="235"/>
                    <a:pt x="161" y="241"/>
                  </a:cubicBezTo>
                  <a:cubicBezTo>
                    <a:pt x="154" y="248"/>
                    <a:pt x="144" y="254"/>
                    <a:pt x="124" y="254"/>
                  </a:cubicBezTo>
                  <a:cubicBezTo>
                    <a:pt x="104" y="254"/>
                    <a:pt x="94" y="248"/>
                    <a:pt x="88" y="241"/>
                  </a:cubicBezTo>
                  <a:cubicBezTo>
                    <a:pt x="83" y="235"/>
                    <a:pt x="76" y="218"/>
                    <a:pt x="76" y="191"/>
                  </a:cubicBezTo>
                  <a:lnTo>
                    <a:pt x="76" y="24"/>
                  </a:lnTo>
                  <a:lnTo>
                    <a:pt x="76" y="6"/>
                  </a:lnTo>
                  <a:lnTo>
                    <a:pt x="0" y="6"/>
                  </a:lnTo>
                  <a:moveTo>
                    <a:pt x="373" y="6"/>
                  </a:moveTo>
                  <a:lnTo>
                    <a:pt x="373" y="24"/>
                  </a:lnTo>
                  <a:lnTo>
                    <a:pt x="373" y="298"/>
                  </a:lnTo>
                  <a:lnTo>
                    <a:pt x="373" y="317"/>
                  </a:lnTo>
                  <a:lnTo>
                    <a:pt x="392" y="317"/>
                  </a:lnTo>
                  <a:lnTo>
                    <a:pt x="430" y="317"/>
                  </a:lnTo>
                  <a:lnTo>
                    <a:pt x="450" y="317"/>
                  </a:lnTo>
                  <a:lnTo>
                    <a:pt x="450" y="298"/>
                  </a:lnTo>
                  <a:lnTo>
                    <a:pt x="450" y="202"/>
                  </a:lnTo>
                  <a:lnTo>
                    <a:pt x="469" y="202"/>
                  </a:lnTo>
                  <a:cubicBezTo>
                    <a:pt x="482" y="202"/>
                    <a:pt x="489" y="205"/>
                    <a:pt x="493" y="207"/>
                  </a:cubicBezTo>
                  <a:cubicBezTo>
                    <a:pt x="497" y="210"/>
                    <a:pt x="506" y="220"/>
                    <a:pt x="513" y="237"/>
                  </a:cubicBezTo>
                  <a:lnTo>
                    <a:pt x="548" y="306"/>
                  </a:lnTo>
                  <a:lnTo>
                    <a:pt x="554" y="317"/>
                  </a:lnTo>
                  <a:lnTo>
                    <a:pt x="566" y="317"/>
                  </a:lnTo>
                  <a:lnTo>
                    <a:pt x="606" y="317"/>
                  </a:lnTo>
                  <a:lnTo>
                    <a:pt x="638" y="317"/>
                  </a:lnTo>
                  <a:lnTo>
                    <a:pt x="623" y="289"/>
                  </a:lnTo>
                  <a:lnTo>
                    <a:pt x="586" y="214"/>
                  </a:lnTo>
                  <a:cubicBezTo>
                    <a:pt x="578" y="198"/>
                    <a:pt x="569" y="185"/>
                    <a:pt x="561" y="175"/>
                  </a:cubicBezTo>
                  <a:cubicBezTo>
                    <a:pt x="560" y="173"/>
                    <a:pt x="559" y="172"/>
                    <a:pt x="559" y="172"/>
                  </a:cubicBezTo>
                  <a:cubicBezTo>
                    <a:pt x="565" y="169"/>
                    <a:pt x="569" y="163"/>
                    <a:pt x="573" y="158"/>
                  </a:cubicBezTo>
                  <a:lnTo>
                    <a:pt x="573" y="157"/>
                  </a:lnTo>
                  <a:cubicBezTo>
                    <a:pt x="584" y="143"/>
                    <a:pt x="588" y="124"/>
                    <a:pt x="588" y="103"/>
                  </a:cubicBezTo>
                  <a:cubicBezTo>
                    <a:pt x="588" y="73"/>
                    <a:pt x="579" y="47"/>
                    <a:pt x="559" y="29"/>
                  </a:cubicBezTo>
                  <a:cubicBezTo>
                    <a:pt x="538" y="12"/>
                    <a:pt x="510" y="6"/>
                    <a:pt x="476" y="6"/>
                  </a:cubicBezTo>
                  <a:lnTo>
                    <a:pt x="392" y="6"/>
                  </a:lnTo>
                  <a:lnTo>
                    <a:pt x="373" y="6"/>
                  </a:lnTo>
                  <a:moveTo>
                    <a:pt x="728" y="279"/>
                  </a:moveTo>
                  <a:cubicBezTo>
                    <a:pt x="728" y="300"/>
                    <a:pt x="723" y="314"/>
                    <a:pt x="721" y="316"/>
                  </a:cubicBezTo>
                  <a:cubicBezTo>
                    <a:pt x="719" y="320"/>
                    <a:pt x="715" y="322"/>
                    <a:pt x="702" y="322"/>
                  </a:cubicBezTo>
                  <a:lnTo>
                    <a:pt x="691" y="322"/>
                  </a:lnTo>
                  <a:lnTo>
                    <a:pt x="671" y="322"/>
                  </a:lnTo>
                  <a:lnTo>
                    <a:pt x="671" y="342"/>
                  </a:lnTo>
                  <a:lnTo>
                    <a:pt x="671" y="373"/>
                  </a:lnTo>
                  <a:lnTo>
                    <a:pt x="671" y="393"/>
                  </a:lnTo>
                  <a:lnTo>
                    <a:pt x="691" y="393"/>
                  </a:lnTo>
                  <a:lnTo>
                    <a:pt x="705" y="393"/>
                  </a:lnTo>
                  <a:cubicBezTo>
                    <a:pt x="736" y="393"/>
                    <a:pt x="763" y="383"/>
                    <a:pt x="780" y="364"/>
                  </a:cubicBezTo>
                  <a:cubicBezTo>
                    <a:pt x="798" y="343"/>
                    <a:pt x="804" y="314"/>
                    <a:pt x="804" y="279"/>
                  </a:cubicBezTo>
                  <a:lnTo>
                    <a:pt x="804" y="24"/>
                  </a:lnTo>
                  <a:lnTo>
                    <a:pt x="804" y="6"/>
                  </a:lnTo>
                  <a:lnTo>
                    <a:pt x="785" y="6"/>
                  </a:lnTo>
                  <a:lnTo>
                    <a:pt x="728" y="6"/>
                  </a:lnTo>
                  <a:lnTo>
                    <a:pt x="728" y="279"/>
                  </a:lnTo>
                  <a:moveTo>
                    <a:pt x="450" y="75"/>
                  </a:moveTo>
                  <a:lnTo>
                    <a:pt x="476" y="75"/>
                  </a:lnTo>
                  <a:cubicBezTo>
                    <a:pt x="491" y="75"/>
                    <a:pt x="499" y="78"/>
                    <a:pt x="503" y="82"/>
                  </a:cubicBezTo>
                  <a:lnTo>
                    <a:pt x="503" y="83"/>
                  </a:lnTo>
                  <a:cubicBezTo>
                    <a:pt x="508" y="86"/>
                    <a:pt x="510" y="91"/>
                    <a:pt x="510" y="103"/>
                  </a:cubicBezTo>
                  <a:cubicBezTo>
                    <a:pt x="510" y="116"/>
                    <a:pt x="508" y="120"/>
                    <a:pt x="503" y="125"/>
                  </a:cubicBezTo>
                  <a:cubicBezTo>
                    <a:pt x="499" y="128"/>
                    <a:pt x="491" y="132"/>
                    <a:pt x="476" y="132"/>
                  </a:cubicBezTo>
                  <a:lnTo>
                    <a:pt x="450" y="132"/>
                  </a:lnTo>
                  <a:lnTo>
                    <a:pt x="450" y="75"/>
                  </a:lnTo>
                  <a:close/>
                </a:path>
              </a:pathLst>
            </a:custGeom>
            <a:solidFill>
              <a:srgbClr val="cb0017"/>
            </a:solidFill>
            <a:ln>
              <a:noFill/>
            </a:ln>
          </p:spPr>
        </p:sp>
      </p:grpSp>
      <p:pic>
        <p:nvPicPr>
          <p:cNvPr id="1271" name="" descr=""/>
          <p:cNvPicPr/>
          <p:nvPr/>
        </p:nvPicPr>
        <p:blipFill>
          <a:blip r:embed="rId1"/>
          <a:srcRect l="12761" t="12283" r="14541" b="9236"/>
          <a:stretch/>
        </p:blipFill>
        <p:spPr>
          <a:xfrm>
            <a:off x="2884320" y="504000"/>
            <a:ext cx="4315680" cy="2934720"/>
          </a:xfrm>
          <a:prstGeom prst="rect">
            <a:avLst/>
          </a:prstGeom>
          <a:ln>
            <a:noFill/>
          </a:ln>
        </p:spPr>
      </p:pic>
      <p:sp>
        <p:nvSpPr>
          <p:cNvPr id="1272" name="TextShape 41"/>
          <p:cNvSpPr txBox="1"/>
          <p:nvPr/>
        </p:nvSpPr>
        <p:spPr>
          <a:xfrm>
            <a:off x="1182600" y="4536000"/>
            <a:ext cx="7961400" cy="86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1" lang="es-ES" sz="5400" spc="-1" strike="noStrike">
                <a:solidFill>
                  <a:srgbClr val="c9211e"/>
                </a:solidFill>
                <a:latin typeface="Corbel"/>
              </a:rPr>
              <a:t>Tema 7 – </a:t>
            </a:r>
            <a:r>
              <a:rPr b="1" lang="es-ES" sz="5400" spc="-1" strike="noStrike">
                <a:solidFill>
                  <a:srgbClr val="c9211e"/>
                </a:solidFill>
                <a:latin typeface="Corbel"/>
                <a:ea typeface="Droid Sans Fallback"/>
              </a:rPr>
              <a:t>Herramientas de desarrollo en Kubernetes</a:t>
            </a:r>
            <a:endParaRPr b="0" lang="es-ES" sz="5400" spc="-1" strike="noStrike">
              <a:latin typeface="Arial"/>
            </a:endParaRPr>
          </a:p>
        </p:txBody>
      </p:sp>
      <p:sp>
        <p:nvSpPr>
          <p:cNvPr id="1273" name="TextShape 42"/>
          <p:cNvSpPr txBox="1"/>
          <p:nvPr/>
        </p:nvSpPr>
        <p:spPr>
          <a:xfrm>
            <a:off x="936000" y="3744000"/>
            <a:ext cx="8280000" cy="648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>
              <a:lnSpc>
                <a:spcPct val="115000"/>
              </a:lnSpc>
              <a:spcAft>
                <a:spcPts val="567"/>
              </a:spcAft>
            </a:pPr>
            <a:r>
              <a:rPr b="0" lang="es-ES" sz="3600" spc="-1" strike="noStrike">
                <a:solidFill>
                  <a:srgbClr val="cb0017"/>
                </a:solidFill>
                <a:latin typeface="Corbel"/>
              </a:rPr>
              <a:t>3.2 – Contenedores y Orquestadores</a:t>
            </a:r>
            <a:endParaRPr b="0" lang="es-ES" sz="3600" spc="-1" strike="noStrike">
              <a:latin typeface="Corbel"/>
            </a:endParaRPr>
          </a:p>
        </p:txBody>
      </p:sp>
      <p:sp>
        <p:nvSpPr>
          <p:cNvPr id="1274" name="CustomShape 43"/>
          <p:cNvSpPr/>
          <p:nvPr/>
        </p:nvSpPr>
        <p:spPr>
          <a:xfrm>
            <a:off x="3888000" y="6552000"/>
            <a:ext cx="2491200" cy="79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ffffff"/>
                </a:solidFill>
                <a:latin typeface="Corbel"/>
              </a:rPr>
              <a:t>Micael Gallego</a:t>
            </a:r>
            <a:endParaRPr b="0" lang="es-ES" sz="1800" spc="-1" strike="noStrike">
              <a:solidFill>
                <a:srgbClr val="ffffff"/>
              </a:solidFill>
              <a:latin typeface="Montserrat"/>
            </a:endParaRPr>
          </a:p>
          <a:p>
            <a:pPr algn="ctr">
              <a:lnSpc>
                <a:spcPct val="100000"/>
              </a:lnSpc>
            </a:pPr>
            <a:r>
              <a:rPr b="0" lang="es-ES" sz="1400" spc="-1" strike="noStrike">
                <a:solidFill>
                  <a:srgbClr val="ffffff"/>
                </a:solidFill>
                <a:latin typeface="Corbel"/>
              </a:rPr>
              <a:t>micael.gallego@urjc.es</a:t>
            </a:r>
            <a:endParaRPr b="0" lang="es-ES" sz="1400" spc="-1" strike="noStrike">
              <a:solidFill>
                <a:srgbClr val="ffffff"/>
              </a:solidFill>
              <a:latin typeface="Montserrat"/>
            </a:endParaRPr>
          </a:p>
          <a:p>
            <a:pPr algn="ctr">
              <a:lnSpc>
                <a:spcPct val="100000"/>
              </a:lnSpc>
            </a:pPr>
            <a:r>
              <a:rPr b="0" lang="es-ES" sz="1400" spc="-1" strike="noStrike">
                <a:solidFill>
                  <a:srgbClr val="ffffff"/>
                </a:solidFill>
                <a:latin typeface="Corbel"/>
              </a:rPr>
              <a:t>@micael_gallego</a:t>
            </a:r>
            <a:endParaRPr b="0" lang="es-ES" sz="14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TextShape 1"/>
          <p:cNvSpPr txBox="1"/>
          <p:nvPr/>
        </p:nvSpPr>
        <p:spPr>
          <a:xfrm>
            <a:off x="210600" y="379800"/>
            <a:ext cx="8545680" cy="386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00000"/>
                </a:solidFill>
                <a:latin typeface="Trebuchet MS"/>
                <a:ea typeface="Trebuchet MS"/>
              </a:rPr>
              <a:t>Desarrollo en Java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  <p:pic>
        <p:nvPicPr>
          <p:cNvPr id="1308" name="Google Shape;225;p32_1" descr=""/>
          <p:cNvPicPr/>
          <p:nvPr/>
        </p:nvPicPr>
        <p:blipFill>
          <a:blip r:embed="rId1"/>
          <a:stretch/>
        </p:blipFill>
        <p:spPr>
          <a:xfrm flipH="1">
            <a:off x="1728000" y="5625000"/>
            <a:ext cx="1368000" cy="1287000"/>
          </a:xfrm>
          <a:prstGeom prst="rect">
            <a:avLst/>
          </a:prstGeom>
          <a:ln>
            <a:noFill/>
          </a:ln>
        </p:spPr>
      </p:pic>
      <p:pic>
        <p:nvPicPr>
          <p:cNvPr id="1309" name="Google Shape;226;p32_1" descr=""/>
          <p:cNvPicPr/>
          <p:nvPr/>
        </p:nvPicPr>
        <p:blipFill>
          <a:blip r:embed="rId2"/>
          <a:stretch/>
        </p:blipFill>
        <p:spPr>
          <a:xfrm>
            <a:off x="6336000" y="5184000"/>
            <a:ext cx="2073600" cy="2116440"/>
          </a:xfrm>
          <a:prstGeom prst="rect">
            <a:avLst/>
          </a:prstGeom>
          <a:ln>
            <a:noFill/>
          </a:ln>
        </p:spPr>
      </p:pic>
      <p:pic>
        <p:nvPicPr>
          <p:cNvPr id="1310" name="Google Shape;227;p32_1" descr=""/>
          <p:cNvPicPr/>
          <p:nvPr/>
        </p:nvPicPr>
        <p:blipFill>
          <a:blip r:embed="rId3"/>
          <a:srcRect l="12042" t="16455" r="12139" b="16852"/>
          <a:stretch/>
        </p:blipFill>
        <p:spPr>
          <a:xfrm>
            <a:off x="3456720" y="5382360"/>
            <a:ext cx="2447280" cy="1817640"/>
          </a:xfrm>
          <a:prstGeom prst="rect">
            <a:avLst/>
          </a:prstGeom>
          <a:ln>
            <a:noFill/>
          </a:ln>
        </p:spPr>
      </p:pic>
      <p:sp>
        <p:nvSpPr>
          <p:cNvPr id="1311" name="TextShape 2"/>
          <p:cNvSpPr txBox="1"/>
          <p:nvPr/>
        </p:nvSpPr>
        <p:spPr>
          <a:xfrm>
            <a:off x="346320" y="1456200"/>
            <a:ext cx="9302400" cy="5109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1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Desarrollo en un IDE sin Kubernetes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00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800" spc="-1" strike="noStrike">
                <a:solidFill>
                  <a:srgbClr val="444444"/>
                </a:solidFill>
                <a:latin typeface="Corbel"/>
                <a:ea typeface="Corbel"/>
              </a:rPr>
              <a:t>Si se usa un IDE la experiencia es “similar” a los lenguajes de script</a:t>
            </a:r>
            <a:endParaRPr b="0" lang="es-ES" sz="2800" spc="-1" strike="noStrike">
              <a:solidFill>
                <a:srgbClr val="333333"/>
              </a:solidFill>
              <a:latin typeface="Corbel"/>
            </a:endParaRPr>
          </a:p>
          <a:p>
            <a:pPr lvl="2" marL="648000" indent="-216000">
              <a:lnSpc>
                <a:spcPct val="100000"/>
              </a:lnSpc>
              <a:spcAft>
                <a:spcPts val="8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400" spc="-1" strike="noStrike">
                <a:solidFill>
                  <a:srgbClr val="444444"/>
                </a:solidFill>
                <a:latin typeface="Corbel"/>
                <a:ea typeface="Corbel"/>
              </a:rPr>
              <a:t>- Se guarda el fichero y está compilado de forma inmediata</a:t>
            </a:r>
            <a:endParaRPr b="0" lang="es-ES" sz="2400" spc="-1" strike="noStrike">
              <a:solidFill>
                <a:srgbClr val="669933"/>
              </a:solidFill>
              <a:latin typeface="Corbel"/>
            </a:endParaRPr>
          </a:p>
          <a:p>
            <a:pPr lvl="2" marL="648000" indent="-216000">
              <a:lnSpc>
                <a:spcPct val="100000"/>
              </a:lnSpc>
              <a:spcAft>
                <a:spcPts val="8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400" spc="-1" strike="noStrike">
                <a:solidFill>
                  <a:srgbClr val="444444"/>
                </a:solidFill>
                <a:latin typeface="Corbel"/>
                <a:ea typeface="Corbel"/>
              </a:rPr>
              <a:t>- No hay esperas por el proceso de compilación</a:t>
            </a:r>
            <a:endParaRPr b="0" lang="es-ES" sz="2400" spc="-1" strike="noStrike">
              <a:solidFill>
                <a:srgbClr val="669933"/>
              </a:solidFill>
              <a:latin typeface="Corbel"/>
            </a:endParaRPr>
          </a:p>
          <a:p>
            <a:pPr lvl="1" marL="432000" indent="-216000">
              <a:lnSpc>
                <a:spcPct val="100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2800" spc="-1" strike="noStrike">
                <a:solidFill>
                  <a:srgbClr val="444444"/>
                </a:solidFill>
                <a:latin typeface="Corbel"/>
                <a:ea typeface="Corbel"/>
              </a:rPr>
              <a:t>Los frameworks se recargan automáticamente ante cambios (Hot Reload)</a:t>
            </a:r>
            <a:endParaRPr b="0" lang="es-ES" sz="28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endParaRPr b="0" lang="es-ES" sz="28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2800" spc="-1" strike="noStrike">
              <a:solidFill>
                <a:srgbClr val="333333"/>
              </a:solidFill>
              <a:latin typeface="Corbe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TextShape 1"/>
          <p:cNvSpPr txBox="1"/>
          <p:nvPr/>
        </p:nvSpPr>
        <p:spPr>
          <a:xfrm>
            <a:off x="210600" y="379800"/>
            <a:ext cx="8545680" cy="386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00000"/>
                </a:solidFill>
                <a:latin typeface="Trebuchet MS"/>
                <a:ea typeface="Trebuchet MS"/>
              </a:rPr>
              <a:t>Desarrollo en Java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313" name="TextShape 2"/>
          <p:cNvSpPr txBox="1"/>
          <p:nvPr/>
        </p:nvSpPr>
        <p:spPr>
          <a:xfrm>
            <a:off x="468720" y="1517400"/>
            <a:ext cx="9071640" cy="4984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1" lang="en" sz="3600" spc="-1" strike="noStrike">
                <a:solidFill>
                  <a:srgbClr val="444444"/>
                </a:solidFill>
                <a:latin typeface="Corbel"/>
                <a:ea typeface="Corbel"/>
              </a:rPr>
              <a:t>Compilación y construcción de un contenedor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00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314" name="TextShape 3"/>
          <p:cNvSpPr txBox="1"/>
          <p:nvPr/>
        </p:nvSpPr>
        <p:spPr>
          <a:xfrm>
            <a:off x="1063080" y="3104640"/>
            <a:ext cx="7901280" cy="27435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90000" rIns="90000" tIns="45000" bIns="45000">
            <a:noAutofit/>
          </a:bodyPr>
          <a:p>
            <a:r>
              <a:rPr b="0" lang="es-ES" sz="1800" spc="-1" strike="noStrike">
                <a:solidFill>
                  <a:srgbClr val="000000"/>
                </a:solidFill>
                <a:latin typeface="Consolas"/>
              </a:rPr>
              <a:t>FROM maven:3.6-jdk-8 as builder</a:t>
            </a:r>
            <a:endParaRPr b="0" lang="es-ES" sz="1800" spc="-1" strike="noStrike">
              <a:latin typeface="Corbel"/>
            </a:endParaRPr>
          </a:p>
          <a:p>
            <a:r>
              <a:rPr b="0" lang="es-ES" sz="1800" spc="-1" strike="noStrike">
                <a:solidFill>
                  <a:srgbClr val="000000"/>
                </a:solidFill>
                <a:latin typeface="Consolas"/>
              </a:rPr>
              <a:t>COPY . /code/</a:t>
            </a:r>
            <a:endParaRPr b="0" lang="es-ES" sz="1800" spc="-1" strike="noStrike">
              <a:latin typeface="Corbel"/>
            </a:endParaRPr>
          </a:p>
          <a:p>
            <a:r>
              <a:rPr b="0" lang="es-ES" sz="1800" spc="-1" strike="noStrike">
                <a:solidFill>
                  <a:srgbClr val="000000"/>
                </a:solidFill>
                <a:latin typeface="Consolas"/>
              </a:rPr>
              <a:t>WORKDIR /code</a:t>
            </a:r>
            <a:endParaRPr b="0" lang="es-ES" sz="1800" spc="-1" strike="noStrike">
              <a:latin typeface="Corbel"/>
            </a:endParaRPr>
          </a:p>
          <a:p>
            <a:r>
              <a:rPr b="0" lang="es-ES" sz="1800" spc="-1" strike="noStrike">
                <a:solidFill>
                  <a:srgbClr val="000000"/>
                </a:solidFill>
                <a:latin typeface="Consolas"/>
              </a:rPr>
              <a:t>RUN mvn package</a:t>
            </a:r>
            <a:endParaRPr b="0" lang="es-ES" sz="1800" spc="-1" strike="noStrike">
              <a:latin typeface="Corbel"/>
            </a:endParaRPr>
          </a:p>
          <a:p>
            <a:endParaRPr b="0" lang="es-ES" sz="1800" spc="-1" strike="noStrike">
              <a:latin typeface="Corbel"/>
            </a:endParaRPr>
          </a:p>
          <a:p>
            <a:r>
              <a:rPr b="0" lang="es-ES" sz="1800" spc="-1" strike="noStrike">
                <a:solidFill>
                  <a:srgbClr val="000000"/>
                </a:solidFill>
                <a:latin typeface="Consolas"/>
              </a:rPr>
              <a:t>FROM openjdk:8-jre</a:t>
            </a:r>
            <a:endParaRPr b="0" lang="es-ES" sz="1800" spc="-1" strike="noStrike">
              <a:latin typeface="Corbel"/>
            </a:endParaRPr>
          </a:p>
          <a:p>
            <a:r>
              <a:rPr b="0" lang="es-ES" sz="1800" spc="-1" strike="noStrike">
                <a:solidFill>
                  <a:srgbClr val="000000"/>
                </a:solidFill>
                <a:latin typeface="Consolas"/>
              </a:rPr>
              <a:t>COPY --from=builder /code/target/*.jar /usr/app/</a:t>
            </a:r>
            <a:endParaRPr b="0" lang="es-ES" sz="1800" spc="-1" strike="noStrike">
              <a:latin typeface="Corbel"/>
            </a:endParaRPr>
          </a:p>
          <a:p>
            <a:r>
              <a:rPr b="0" lang="es-ES" sz="1800" spc="-1" strike="noStrike">
                <a:solidFill>
                  <a:srgbClr val="000000"/>
                </a:solidFill>
                <a:latin typeface="Consolas"/>
              </a:rPr>
              <a:t>WORKDIR /usr/app</a:t>
            </a:r>
            <a:endParaRPr b="0" lang="es-ES" sz="1800" spc="-1" strike="noStrike">
              <a:latin typeface="Corbel"/>
            </a:endParaRPr>
          </a:p>
          <a:p>
            <a:r>
              <a:rPr b="0" lang="es-ES" sz="1800" spc="-1" strike="noStrike">
                <a:solidFill>
                  <a:srgbClr val="000000"/>
                </a:solidFill>
                <a:latin typeface="Consolas"/>
              </a:rPr>
              <a:t>CMD [ "java", "-jar", "demoservice-0.0.1-SNAPSHOT.jar" ]</a:t>
            </a:r>
            <a:endParaRPr b="0" lang="es-ES" sz="1800" spc="-1" strike="noStrike">
              <a:latin typeface="Corbel"/>
            </a:endParaRPr>
          </a:p>
        </p:txBody>
      </p:sp>
      <p:sp>
        <p:nvSpPr>
          <p:cNvPr id="1315" name="TextShape 4"/>
          <p:cNvSpPr txBox="1"/>
          <p:nvPr/>
        </p:nvSpPr>
        <p:spPr>
          <a:xfrm>
            <a:off x="1024560" y="2646360"/>
            <a:ext cx="3594240" cy="681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s-ES" sz="2000" spc="-1" strike="noStrike">
                <a:solidFill>
                  <a:srgbClr val="000000"/>
                </a:solidFill>
                <a:latin typeface="Consolas"/>
              </a:rPr>
              <a:t>Dockerfile</a:t>
            </a:r>
            <a:endParaRPr b="0" lang="es-ES" sz="2000" spc="-1" strike="noStrike">
              <a:latin typeface="Corbel"/>
            </a:endParaRPr>
          </a:p>
        </p:txBody>
      </p:sp>
      <p:sp>
        <p:nvSpPr>
          <p:cNvPr id="1316" name="TextShape 5"/>
          <p:cNvSpPr txBox="1"/>
          <p:nvPr/>
        </p:nvSpPr>
        <p:spPr>
          <a:xfrm>
            <a:off x="8025840" y="1086480"/>
            <a:ext cx="3246840" cy="382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s-ES" sz="1800" spc="-1" strike="noStrike">
                <a:latin typeface="Corbel"/>
              </a:rPr>
              <a:t>demoservice-k8s1</a:t>
            </a:r>
            <a:endParaRPr b="0" lang="es-ES" sz="1800" spc="-1" strike="noStrike">
              <a:latin typeface="Corbel"/>
            </a:endParaRPr>
          </a:p>
        </p:txBody>
      </p:sp>
      <p:sp>
        <p:nvSpPr>
          <p:cNvPr id="1317" name="TextShape 6"/>
          <p:cNvSpPr txBox="1"/>
          <p:nvPr/>
        </p:nvSpPr>
        <p:spPr>
          <a:xfrm>
            <a:off x="1107000" y="6038640"/>
            <a:ext cx="7824960" cy="4824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90000" rIns="90000" tIns="45000" bIns="45000">
            <a:noAutofit/>
          </a:bodyPr>
          <a:p>
            <a:r>
              <a:rPr b="0" lang="es-ES" sz="2200" spc="-1" strike="noStrike">
                <a:solidFill>
                  <a:srgbClr val="000000"/>
                </a:solidFill>
                <a:latin typeface="Consolas"/>
              </a:rPr>
              <a:t>$ docker build -t codeurjc/demoservice-k8s1 .</a:t>
            </a:r>
            <a:endParaRPr b="0" lang="es-ES" sz="2200" spc="-1" strike="noStrike">
              <a:latin typeface="Corbel"/>
            </a:endParaRPr>
          </a:p>
        </p:txBody>
      </p:sp>
      <p:sp>
        <p:nvSpPr>
          <p:cNvPr id="1318" name="TextShape 7"/>
          <p:cNvSpPr txBox="1"/>
          <p:nvPr/>
        </p:nvSpPr>
        <p:spPr>
          <a:xfrm>
            <a:off x="1035000" y="6758640"/>
            <a:ext cx="7965000" cy="4676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90000" rIns="90000" tIns="45000" bIns="45000">
            <a:noAutofit/>
          </a:bodyPr>
          <a:p>
            <a:r>
              <a:rPr b="0" lang="es-ES" sz="2200" spc="-1" strike="noStrike">
                <a:solidFill>
                  <a:srgbClr val="000000"/>
                </a:solidFill>
                <a:latin typeface="Consolas"/>
              </a:rPr>
              <a:t>$ docker push codeurjc/demoservice-k8s1:latest</a:t>
            </a:r>
            <a:endParaRPr b="0" lang="es-ES" sz="2200" spc="-1" strike="noStrike">
              <a:latin typeface="Corbe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TextShape 1"/>
          <p:cNvSpPr txBox="1"/>
          <p:nvPr/>
        </p:nvSpPr>
        <p:spPr>
          <a:xfrm>
            <a:off x="210600" y="379800"/>
            <a:ext cx="8545680" cy="386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00000"/>
                </a:solidFill>
                <a:latin typeface="Trebuchet MS"/>
                <a:ea typeface="Trebuchet MS"/>
              </a:rPr>
              <a:t>Desarrollo en Java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320" name="TextShape 2"/>
          <p:cNvSpPr txBox="1"/>
          <p:nvPr/>
        </p:nvSpPr>
        <p:spPr>
          <a:xfrm>
            <a:off x="8026200" y="1086840"/>
            <a:ext cx="3246840" cy="382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s-ES" sz="1800" spc="-1" strike="noStrike">
                <a:latin typeface="Corbel"/>
              </a:rPr>
              <a:t>demoservice-k8s1</a:t>
            </a:r>
            <a:endParaRPr b="0" lang="es-ES" sz="1800" spc="-1" strike="noStrike">
              <a:latin typeface="Corbel"/>
            </a:endParaRPr>
          </a:p>
        </p:txBody>
      </p:sp>
      <p:sp>
        <p:nvSpPr>
          <p:cNvPr id="1321" name="TextShape 3"/>
          <p:cNvSpPr txBox="1"/>
          <p:nvPr/>
        </p:nvSpPr>
        <p:spPr>
          <a:xfrm>
            <a:off x="470160" y="1518840"/>
            <a:ext cx="9071640" cy="4984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1" lang="en" sz="3600" spc="-1" strike="noStrike">
                <a:solidFill>
                  <a:srgbClr val="444444"/>
                </a:solidFill>
                <a:latin typeface="Corbel"/>
                <a:ea typeface="Corbel"/>
              </a:rPr>
              <a:t>Despliegue en Kubernetes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00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322" name="TextShape 4"/>
          <p:cNvSpPr txBox="1"/>
          <p:nvPr/>
        </p:nvSpPr>
        <p:spPr>
          <a:xfrm>
            <a:off x="2858040" y="2441880"/>
            <a:ext cx="4084560" cy="4388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90000" rIns="90000" tIns="45000" bIns="45000">
            <a:noAutofit/>
          </a:bodyPr>
          <a:p>
            <a:r>
              <a:rPr b="0" lang="es-ES" sz="2200" spc="-1" strike="noStrike">
                <a:solidFill>
                  <a:srgbClr val="000000"/>
                </a:solidFill>
                <a:latin typeface="Consolas"/>
              </a:rPr>
              <a:t>$ kubectl apply -f k8s</a:t>
            </a:r>
            <a:endParaRPr b="0" lang="es-ES" sz="2200" spc="-1" strike="noStrike">
              <a:latin typeface="Corbel"/>
            </a:endParaRPr>
          </a:p>
        </p:txBody>
      </p:sp>
      <p:sp>
        <p:nvSpPr>
          <p:cNvPr id="1323" name="TextShape 5"/>
          <p:cNvSpPr txBox="1"/>
          <p:nvPr/>
        </p:nvSpPr>
        <p:spPr>
          <a:xfrm>
            <a:off x="417600" y="3335040"/>
            <a:ext cx="9403920" cy="15973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90000" rIns="90000" tIns="45000" bIns="45000">
            <a:noAutofit/>
          </a:bodyPr>
          <a:p>
            <a:r>
              <a:rPr b="0" lang="es-ES" sz="1300" spc="-1" strike="noStrike">
                <a:solidFill>
                  <a:srgbClr val="000000"/>
                </a:solidFill>
                <a:latin typeface="Consolas"/>
              </a:rPr>
              <a:t>$ kubectl get deployments,services</a:t>
            </a:r>
            <a:endParaRPr b="0" lang="es-ES" sz="1300" spc="-1" strike="noStrike">
              <a:latin typeface="Corbel"/>
            </a:endParaRPr>
          </a:p>
          <a:p>
            <a:r>
              <a:rPr b="0" lang="es-ES" sz="1300" spc="-1" strike="noStrike">
                <a:solidFill>
                  <a:srgbClr val="000000"/>
                </a:solidFill>
                <a:latin typeface="Consolas"/>
              </a:rPr>
              <a:t>NAME                                       READY   UP-TO-DATE   AVAILABLE   AGE</a:t>
            </a:r>
            <a:endParaRPr b="0" lang="es-ES" sz="1300" spc="-1" strike="noStrike">
              <a:latin typeface="Corbel"/>
            </a:endParaRPr>
          </a:p>
          <a:p>
            <a:r>
              <a:rPr b="0" lang="es-ES" sz="1300" spc="-1" strike="noStrike">
                <a:solidFill>
                  <a:srgbClr val="000000"/>
                </a:solidFill>
                <a:latin typeface="Consolas"/>
              </a:rPr>
              <a:t>deployment.extensions/demoservice-dply     0/1     1            0           3m1s</a:t>
            </a:r>
            <a:endParaRPr b="0" lang="es-ES" sz="1300" spc="-1" strike="noStrike">
              <a:latin typeface="Corbel"/>
            </a:endParaRPr>
          </a:p>
          <a:p>
            <a:endParaRPr b="0" lang="es-ES" sz="1300" spc="-1" strike="noStrike">
              <a:latin typeface="Corbel"/>
            </a:endParaRPr>
          </a:p>
          <a:p>
            <a:r>
              <a:rPr b="0" lang="es-ES" sz="1300" spc="-1" strike="noStrike">
                <a:solidFill>
                  <a:srgbClr val="000000"/>
                </a:solidFill>
                <a:latin typeface="Consolas"/>
              </a:rPr>
              <a:t>NAME                          TYPE        CLUSTER-IP      EXTERNAL-IP   PORT(S)          AGE</a:t>
            </a:r>
            <a:endParaRPr b="0" lang="es-ES" sz="1300" spc="-1" strike="noStrike">
              <a:latin typeface="Corbel"/>
            </a:endParaRPr>
          </a:p>
          <a:p>
            <a:r>
              <a:rPr b="0" lang="es-ES" sz="1300" spc="-1" strike="noStrike">
                <a:solidFill>
                  <a:srgbClr val="000000"/>
                </a:solidFill>
                <a:latin typeface="Consolas"/>
              </a:rPr>
              <a:t>service/demoservice-service   NodePort    10.104.15.250   &lt;none&gt;        8080:31236/TCP   31s</a:t>
            </a:r>
            <a:endParaRPr b="0" lang="es-ES" sz="1300" spc="-1" strike="noStrike">
              <a:latin typeface="Corbel"/>
            </a:endParaRPr>
          </a:p>
          <a:p>
            <a:r>
              <a:rPr b="0" lang="es-ES" sz="1300" spc="-1" strike="noStrike">
                <a:solidFill>
                  <a:srgbClr val="000000"/>
                </a:solidFill>
                <a:latin typeface="Consolas"/>
              </a:rPr>
              <a:t>service/kubernetes            ClusterIP   10.96.0.1       &lt;none&gt;        443/TCP          98d</a:t>
            </a:r>
            <a:endParaRPr b="0" lang="es-ES" sz="1300" spc="-1" strike="noStrike">
              <a:latin typeface="Corbe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TextShape 1"/>
          <p:cNvSpPr txBox="1"/>
          <p:nvPr/>
        </p:nvSpPr>
        <p:spPr>
          <a:xfrm>
            <a:off x="210600" y="379800"/>
            <a:ext cx="8545680" cy="386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00000"/>
                </a:solidFill>
                <a:latin typeface="Trebuchet MS"/>
                <a:ea typeface="Trebuchet MS"/>
              </a:rPr>
              <a:t>Desarrollo en Java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325" name="TextShape 2"/>
          <p:cNvSpPr txBox="1"/>
          <p:nvPr/>
        </p:nvSpPr>
        <p:spPr>
          <a:xfrm>
            <a:off x="487800" y="6111000"/>
            <a:ext cx="9227160" cy="5090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90000" rIns="90000" tIns="45000" bIns="45000">
            <a:noAutofit/>
          </a:bodyPr>
          <a:p>
            <a:r>
              <a:rPr b="0" lang="es-ES" sz="2200" spc="-1" strike="noStrike">
                <a:solidFill>
                  <a:srgbClr val="000000"/>
                </a:solidFill>
                <a:latin typeface="Consolas"/>
              </a:rPr>
              <a:t>$ kubectl rollout restart deployment demoservice-dply</a:t>
            </a:r>
            <a:endParaRPr b="0" lang="es-ES" sz="2200" spc="-1" strike="noStrike">
              <a:latin typeface="Corbel"/>
            </a:endParaRPr>
          </a:p>
        </p:txBody>
      </p:sp>
      <p:sp>
        <p:nvSpPr>
          <p:cNvPr id="1326" name="TextShape 3"/>
          <p:cNvSpPr txBox="1"/>
          <p:nvPr/>
        </p:nvSpPr>
        <p:spPr>
          <a:xfrm>
            <a:off x="346320" y="1312200"/>
            <a:ext cx="9302400" cy="5109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1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Añadir un cambio en el servicio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00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800" spc="-1" strike="noStrike">
                <a:solidFill>
                  <a:srgbClr val="444444"/>
                </a:solidFill>
                <a:latin typeface="Corbel"/>
                <a:ea typeface="Corbel"/>
              </a:rPr>
              <a:t>Compilación del código Java</a:t>
            </a:r>
            <a:endParaRPr b="0" lang="es-ES" sz="2800" spc="-1" strike="noStrike">
              <a:solidFill>
                <a:srgbClr val="333333"/>
              </a:solidFill>
              <a:latin typeface="Corbel"/>
            </a:endParaRPr>
          </a:p>
          <a:p>
            <a:pPr lvl="2" marL="648000" indent="-216000">
              <a:lnSpc>
                <a:spcPct val="100000"/>
              </a:lnSpc>
              <a:spcAft>
                <a:spcPts val="8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400" spc="-1" strike="noStrike">
                <a:solidFill>
                  <a:srgbClr val="444444"/>
                </a:solidFill>
                <a:latin typeface="Corbel"/>
                <a:ea typeface="Corbel"/>
              </a:rPr>
              <a:t>- Descarga librerías Maven</a:t>
            </a:r>
            <a:endParaRPr b="0" lang="es-ES" sz="2400" spc="-1" strike="noStrike">
              <a:solidFill>
                <a:srgbClr val="669933"/>
              </a:solidFill>
              <a:latin typeface="Corbel"/>
            </a:endParaRPr>
          </a:p>
          <a:p>
            <a:pPr lvl="2" marL="648000" indent="-216000">
              <a:lnSpc>
                <a:spcPct val="100000"/>
              </a:lnSpc>
              <a:spcAft>
                <a:spcPts val="8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400" spc="-1" strike="noStrike">
                <a:solidFill>
                  <a:srgbClr val="444444"/>
                </a:solidFill>
                <a:latin typeface="Corbel"/>
                <a:ea typeface="Corbel"/>
              </a:rPr>
              <a:t>- Construye el fat jar desde cero</a:t>
            </a:r>
            <a:endParaRPr b="0" lang="es-ES" sz="2400" spc="-1" strike="noStrike">
              <a:solidFill>
                <a:srgbClr val="669933"/>
              </a:solidFill>
              <a:latin typeface="Corbel"/>
            </a:endParaRPr>
          </a:p>
          <a:p>
            <a:pPr lvl="1" marL="432000" indent="-216000">
              <a:lnSpc>
                <a:spcPct val="100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800" spc="-1" strike="noStrike">
                <a:solidFill>
                  <a:srgbClr val="444444"/>
                </a:solidFill>
                <a:latin typeface="Corbel"/>
                <a:ea typeface="Corbel"/>
              </a:rPr>
              <a:t>Construcción del contenedor con un nuevo fichero de 16Mb</a:t>
            </a:r>
            <a:endParaRPr b="0" lang="es-ES" sz="28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00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800" spc="-1" strike="noStrike">
                <a:solidFill>
                  <a:srgbClr val="444444"/>
                </a:solidFill>
                <a:latin typeface="Corbel"/>
                <a:ea typeface="Corbel"/>
              </a:rPr>
              <a:t>Publicación del contenedor en un registro (transferencia de red)</a:t>
            </a:r>
            <a:endParaRPr b="0" lang="es-ES" sz="28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00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800" spc="-1" strike="noStrike">
                <a:solidFill>
                  <a:srgbClr val="444444"/>
                </a:solidFill>
                <a:latin typeface="Corbel"/>
                <a:ea typeface="Corbel"/>
              </a:rPr>
              <a:t>Reinicio del deployment en Kubernetes (si el tag es latest)</a:t>
            </a:r>
            <a:endParaRPr b="0" lang="es-ES" sz="28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endParaRPr b="0" lang="es-ES" sz="28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2800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327" name="TextShape 4"/>
          <p:cNvSpPr txBox="1"/>
          <p:nvPr/>
        </p:nvSpPr>
        <p:spPr>
          <a:xfrm>
            <a:off x="8026560" y="1087200"/>
            <a:ext cx="3246840" cy="382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s-ES" sz="1800" spc="-1" strike="noStrike">
                <a:latin typeface="Corbel"/>
              </a:rPr>
              <a:t>demoservice-k8s1</a:t>
            </a:r>
            <a:endParaRPr b="0" lang="es-ES" sz="1800" spc="-1" strike="noStrike">
              <a:latin typeface="Corbel"/>
            </a:endParaRPr>
          </a:p>
        </p:txBody>
      </p:sp>
      <p:pic>
        <p:nvPicPr>
          <p:cNvPr id="1328" name="Google Shape;256;p35_1" descr=""/>
          <p:cNvPicPr/>
          <p:nvPr/>
        </p:nvPicPr>
        <p:blipFill>
          <a:blip r:embed="rId1"/>
          <a:stretch/>
        </p:blipFill>
        <p:spPr>
          <a:xfrm>
            <a:off x="8062200" y="1500120"/>
            <a:ext cx="1047960" cy="1238760"/>
          </a:xfrm>
          <a:prstGeom prst="rect">
            <a:avLst/>
          </a:prstGeom>
          <a:ln>
            <a:noFill/>
          </a:ln>
        </p:spPr>
      </p:pic>
      <p:pic>
        <p:nvPicPr>
          <p:cNvPr id="1329" name="Google Shape;255;p35_1" descr=""/>
          <p:cNvPicPr/>
          <p:nvPr/>
        </p:nvPicPr>
        <p:blipFill>
          <a:blip r:embed="rId2"/>
          <a:stretch/>
        </p:blipFill>
        <p:spPr>
          <a:xfrm>
            <a:off x="8990280" y="1500120"/>
            <a:ext cx="1058760" cy="1283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TextShape 1"/>
          <p:cNvSpPr txBox="1"/>
          <p:nvPr/>
        </p:nvSpPr>
        <p:spPr>
          <a:xfrm>
            <a:off x="210600" y="379800"/>
            <a:ext cx="8545680" cy="386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00000"/>
                </a:solidFill>
                <a:latin typeface="Trebuchet MS"/>
                <a:ea typeface="Trebuchet MS"/>
              </a:rPr>
              <a:t>Desarrollo en Java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331" name="TextShape 2"/>
          <p:cNvSpPr txBox="1"/>
          <p:nvPr/>
        </p:nvSpPr>
        <p:spPr>
          <a:xfrm>
            <a:off x="346320" y="1420200"/>
            <a:ext cx="9302400" cy="5109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1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¿Optimizar las capas de la imagen con Java?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00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No crear un fat jar con aplicación y librerías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00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Separar librerías y aplicación en capas diferentes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00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Cuando cambia la aplicación se transfieren los .class de la aplicación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00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Extra bonus! La aplicación arrancará más rápido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</p:txBody>
      </p:sp>
      <p:pic>
        <p:nvPicPr>
          <p:cNvPr id="1332" name="Google Shape;265;p36_1" descr=""/>
          <p:cNvPicPr/>
          <p:nvPr/>
        </p:nvPicPr>
        <p:blipFill>
          <a:blip r:embed="rId1"/>
          <a:stretch/>
        </p:blipFill>
        <p:spPr>
          <a:xfrm>
            <a:off x="573480" y="5457240"/>
            <a:ext cx="8898480" cy="579240"/>
          </a:xfrm>
          <a:prstGeom prst="rect">
            <a:avLst/>
          </a:prstGeom>
          <a:ln>
            <a:noFill/>
          </a:ln>
        </p:spPr>
      </p:pic>
      <p:sp>
        <p:nvSpPr>
          <p:cNvPr id="1333" name="CustomShape 3"/>
          <p:cNvSpPr/>
          <p:nvPr/>
        </p:nvSpPr>
        <p:spPr>
          <a:xfrm>
            <a:off x="608760" y="6527520"/>
            <a:ext cx="8510040" cy="57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  <a:spcBef>
                <a:spcPts val="1400"/>
              </a:spcBef>
              <a:tabLst>
                <a:tab algn="l" pos="0"/>
              </a:tabLst>
            </a:pPr>
            <a:r>
              <a:rPr b="0" lang="en" sz="1800" spc="-1" strike="noStrike" u="sng">
                <a:uFillTx/>
                <a:latin typeface="Helvetica Neue"/>
                <a:ea typeface="Helvetica Neue"/>
                <a:hlinkClick r:id="rId2"/>
              </a:rPr>
              <a:t>https://spring.io/blog/2018/12/12/how-fast-is-spring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TextShape 1"/>
          <p:cNvSpPr txBox="1"/>
          <p:nvPr/>
        </p:nvSpPr>
        <p:spPr>
          <a:xfrm>
            <a:off x="210600" y="379800"/>
            <a:ext cx="8545680" cy="386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00000"/>
                </a:solidFill>
                <a:latin typeface="Trebuchet MS"/>
                <a:ea typeface="Trebuchet MS"/>
              </a:rPr>
              <a:t>Desarrollo en Java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335" name="TextShape 2"/>
          <p:cNvSpPr txBox="1"/>
          <p:nvPr/>
        </p:nvSpPr>
        <p:spPr>
          <a:xfrm>
            <a:off x="346320" y="1420200"/>
            <a:ext cx="9302400" cy="5109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1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A partir de Spring Boot 2.3.0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00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JAR con </a:t>
            </a:r>
            <a:r>
              <a:rPr b="1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capas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00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Soporte de </a:t>
            </a:r>
            <a:r>
              <a:rPr b="1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Buildpacks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</p:txBody>
      </p:sp>
      <p:pic>
        <p:nvPicPr>
          <p:cNvPr id="1336" name="" descr=""/>
          <p:cNvPicPr/>
          <p:nvPr/>
        </p:nvPicPr>
        <p:blipFill>
          <a:blip r:embed="rId1"/>
          <a:stretch/>
        </p:blipFill>
        <p:spPr>
          <a:xfrm>
            <a:off x="4701600" y="3350160"/>
            <a:ext cx="4889160" cy="295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TextShape 1"/>
          <p:cNvSpPr txBox="1"/>
          <p:nvPr/>
        </p:nvSpPr>
        <p:spPr>
          <a:xfrm>
            <a:off x="210600" y="379800"/>
            <a:ext cx="8545680" cy="386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00000"/>
                </a:solidFill>
                <a:latin typeface="Trebuchet MS"/>
                <a:ea typeface="Trebuchet MS"/>
              </a:rPr>
              <a:t>Desarrollo en Java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338" name="TextShape 2"/>
          <p:cNvSpPr txBox="1"/>
          <p:nvPr/>
        </p:nvSpPr>
        <p:spPr>
          <a:xfrm>
            <a:off x="304560" y="2251080"/>
            <a:ext cx="3594240" cy="681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s-ES" sz="2000" spc="-1" strike="noStrike">
                <a:solidFill>
                  <a:srgbClr val="000000"/>
                </a:solidFill>
                <a:latin typeface="Consolas"/>
              </a:rPr>
              <a:t>Dockerfile</a:t>
            </a:r>
            <a:endParaRPr b="0" lang="es-ES" sz="2000" spc="-1" strike="noStrike">
              <a:latin typeface="Corbel"/>
            </a:endParaRPr>
          </a:p>
        </p:txBody>
      </p:sp>
      <p:sp>
        <p:nvSpPr>
          <p:cNvPr id="1339" name="TextShape 3"/>
          <p:cNvSpPr txBox="1"/>
          <p:nvPr/>
        </p:nvSpPr>
        <p:spPr>
          <a:xfrm>
            <a:off x="304560" y="2673360"/>
            <a:ext cx="9494640" cy="36212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90000" rIns="90000" tIns="45000" bIns="45000">
            <a:noAutofit/>
          </a:bodyPr>
          <a:p>
            <a:r>
              <a:rPr b="0" lang="es-ES" sz="1800" spc="-1" strike="noStrike">
                <a:solidFill>
                  <a:srgbClr val="000000"/>
                </a:solidFill>
                <a:latin typeface="Consolas"/>
              </a:rPr>
              <a:t>FROM adoptopenjdk:11-jre-hotspot as builder</a:t>
            </a:r>
            <a:endParaRPr b="0" lang="es-ES" sz="1800" spc="-1" strike="noStrike">
              <a:latin typeface="Corbel"/>
            </a:endParaRPr>
          </a:p>
          <a:p>
            <a:r>
              <a:rPr b="0" lang="es-ES" sz="1800" spc="-1" strike="noStrike">
                <a:solidFill>
                  <a:srgbClr val="000000"/>
                </a:solidFill>
                <a:latin typeface="Consolas"/>
              </a:rPr>
              <a:t>WORKDIR application</a:t>
            </a:r>
            <a:endParaRPr b="0" lang="es-ES" sz="1800" spc="-1" strike="noStrike">
              <a:latin typeface="Corbel"/>
            </a:endParaRPr>
          </a:p>
          <a:p>
            <a:r>
              <a:rPr b="0" lang="es-ES" sz="1800" spc="-1" strike="noStrike">
                <a:solidFill>
                  <a:srgbClr val="000000"/>
                </a:solidFill>
                <a:latin typeface="Consolas"/>
              </a:rPr>
              <a:t>ARG JAR_FILE=target/*.jar</a:t>
            </a:r>
            <a:endParaRPr b="0" lang="es-ES" sz="1800" spc="-1" strike="noStrike">
              <a:latin typeface="Corbel"/>
            </a:endParaRPr>
          </a:p>
          <a:p>
            <a:r>
              <a:rPr b="0" lang="es-ES" sz="1800" spc="-1" strike="noStrike">
                <a:solidFill>
                  <a:srgbClr val="000000"/>
                </a:solidFill>
                <a:latin typeface="Consolas"/>
              </a:rPr>
              <a:t>COPY ${JAR_FILE} application.jar</a:t>
            </a:r>
            <a:endParaRPr b="0" lang="es-ES" sz="1800" spc="-1" strike="noStrike">
              <a:latin typeface="Corbel"/>
            </a:endParaRPr>
          </a:p>
          <a:p>
            <a:r>
              <a:rPr b="0" lang="es-ES" sz="1800" spc="-1" strike="noStrike">
                <a:solidFill>
                  <a:srgbClr val="000000"/>
                </a:solidFill>
                <a:latin typeface="Consolas"/>
              </a:rPr>
              <a:t>RUN java -Djarmode=layertools -jar application.jar extract</a:t>
            </a:r>
            <a:endParaRPr b="0" lang="es-ES" sz="1800" spc="-1" strike="noStrike">
              <a:latin typeface="Corbel"/>
            </a:endParaRPr>
          </a:p>
          <a:p>
            <a:endParaRPr b="0" lang="es-ES" sz="1800" spc="-1" strike="noStrike">
              <a:latin typeface="Corbel"/>
            </a:endParaRPr>
          </a:p>
          <a:p>
            <a:r>
              <a:rPr b="0" lang="es-ES" sz="1800" spc="-1" strike="noStrike">
                <a:solidFill>
                  <a:srgbClr val="000000"/>
                </a:solidFill>
                <a:latin typeface="Consolas"/>
              </a:rPr>
              <a:t>FROM adoptopenjdk:11-jre-hotspot</a:t>
            </a:r>
            <a:endParaRPr b="0" lang="es-ES" sz="1800" spc="-1" strike="noStrike">
              <a:latin typeface="Corbel"/>
            </a:endParaRPr>
          </a:p>
          <a:p>
            <a:r>
              <a:rPr b="0" lang="es-ES" sz="1800" spc="-1" strike="noStrike">
                <a:solidFill>
                  <a:srgbClr val="000000"/>
                </a:solidFill>
                <a:latin typeface="Consolas"/>
              </a:rPr>
              <a:t>WORKDIR application</a:t>
            </a:r>
            <a:endParaRPr b="0" lang="es-ES" sz="1800" spc="-1" strike="noStrike">
              <a:latin typeface="Corbel"/>
            </a:endParaRPr>
          </a:p>
          <a:p>
            <a:r>
              <a:rPr b="0" lang="es-ES" sz="1800" spc="-1" strike="noStrike">
                <a:solidFill>
                  <a:srgbClr val="000000"/>
                </a:solidFill>
                <a:latin typeface="Consolas"/>
              </a:rPr>
              <a:t>COPY --from=builder application/dependencies/ ./</a:t>
            </a:r>
            <a:endParaRPr b="0" lang="es-ES" sz="1800" spc="-1" strike="noStrike">
              <a:latin typeface="Corbel"/>
            </a:endParaRPr>
          </a:p>
          <a:p>
            <a:r>
              <a:rPr b="0" lang="es-ES" sz="1800" spc="-1" strike="noStrike">
                <a:solidFill>
                  <a:srgbClr val="000000"/>
                </a:solidFill>
                <a:latin typeface="Consolas"/>
              </a:rPr>
              <a:t>COPY --from=builder application/snapshot-dependencies/ ./</a:t>
            </a:r>
            <a:endParaRPr b="0" lang="es-ES" sz="1800" spc="-1" strike="noStrike">
              <a:latin typeface="Corbel"/>
            </a:endParaRPr>
          </a:p>
          <a:p>
            <a:r>
              <a:rPr b="0" lang="es-ES" sz="1800" spc="-1" strike="noStrike">
                <a:solidFill>
                  <a:srgbClr val="000000"/>
                </a:solidFill>
                <a:latin typeface="Consolas"/>
              </a:rPr>
              <a:t>COPY --from=builder application/resources/ ./</a:t>
            </a:r>
            <a:endParaRPr b="0" lang="es-ES" sz="1800" spc="-1" strike="noStrike">
              <a:latin typeface="Corbel"/>
            </a:endParaRPr>
          </a:p>
          <a:p>
            <a:r>
              <a:rPr b="0" lang="es-ES" sz="1800" spc="-1" strike="noStrike">
                <a:solidFill>
                  <a:srgbClr val="000000"/>
                </a:solidFill>
                <a:latin typeface="Consolas"/>
              </a:rPr>
              <a:t>COPY --from=builder application/application/ ./</a:t>
            </a:r>
            <a:endParaRPr b="0" lang="es-ES" sz="1800" spc="-1" strike="noStrike">
              <a:latin typeface="Corbel"/>
            </a:endParaRPr>
          </a:p>
          <a:p>
            <a:r>
              <a:rPr b="0" lang="es-ES" sz="1800" spc="-1" strike="noStrike">
                <a:solidFill>
                  <a:srgbClr val="000000"/>
                </a:solidFill>
                <a:latin typeface="Consolas"/>
              </a:rPr>
              <a:t>ENTRYPOINT ["java", "org.springframework.boot.loader.JarLauncher"]</a:t>
            </a:r>
            <a:endParaRPr b="0" lang="es-ES" sz="1800" spc="-1" strike="noStrike">
              <a:latin typeface="Corbel"/>
            </a:endParaRPr>
          </a:p>
        </p:txBody>
      </p:sp>
      <p:sp>
        <p:nvSpPr>
          <p:cNvPr id="1340" name="TextShape 4"/>
          <p:cNvSpPr txBox="1"/>
          <p:nvPr/>
        </p:nvSpPr>
        <p:spPr>
          <a:xfrm>
            <a:off x="329400" y="6843960"/>
            <a:ext cx="10125720" cy="344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s-ES" sz="2000" spc="-1" strike="noStrike">
                <a:latin typeface="Corbel"/>
                <a:hlinkClick r:id="rId1"/>
              </a:rPr>
              <a:t>https://spring.io/blog/2020/01/27/creating-docker-images-with-spring-boot-2-3-0-m1</a:t>
            </a:r>
            <a:endParaRPr b="0" lang="es-ES" sz="2000" spc="-1" strike="noStrike">
              <a:latin typeface="Corbel"/>
            </a:endParaRPr>
          </a:p>
        </p:txBody>
      </p:sp>
      <p:sp>
        <p:nvSpPr>
          <p:cNvPr id="1341" name="TextShape 5"/>
          <p:cNvSpPr txBox="1"/>
          <p:nvPr/>
        </p:nvSpPr>
        <p:spPr>
          <a:xfrm>
            <a:off x="346320" y="1420200"/>
            <a:ext cx="9302400" cy="5109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1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Dockerfile con capas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TextShape 1"/>
          <p:cNvSpPr txBox="1"/>
          <p:nvPr/>
        </p:nvSpPr>
        <p:spPr>
          <a:xfrm>
            <a:off x="210600" y="379800"/>
            <a:ext cx="8545680" cy="386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00000"/>
                </a:solidFill>
                <a:latin typeface="Trebuchet MS"/>
                <a:ea typeface="Trebuchet MS"/>
              </a:rPr>
              <a:t>Desarrollo en Java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343" name="TextShape 2"/>
          <p:cNvSpPr txBox="1"/>
          <p:nvPr/>
        </p:nvSpPr>
        <p:spPr>
          <a:xfrm>
            <a:off x="520920" y="1615680"/>
            <a:ext cx="9071640" cy="5396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216000" indent="-216000">
              <a:lnSpc>
                <a:spcPct val="115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1" lang="es-ES" sz="3200" spc="-1" strike="noStrike">
                <a:solidFill>
                  <a:srgbClr val="333333"/>
                </a:solidFill>
                <a:latin typeface="Corbel"/>
              </a:rPr>
              <a:t>Haciendo uso de Buildpacks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15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333333"/>
                </a:solidFill>
                <a:latin typeface="Corbel"/>
              </a:rPr>
              <a:t>Compilar, crear imagen y subir a DockerHub</a:t>
            </a:r>
            <a:endParaRPr b="0" lang="es-ES" sz="28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15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28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15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28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15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28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15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333333"/>
                </a:solidFill>
                <a:latin typeface="Corbel"/>
              </a:rPr>
              <a:t>Realizar un cambio en el servicio y actualizar la imagen</a:t>
            </a:r>
            <a:endParaRPr b="0" lang="es-ES" sz="28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15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s-ES" sz="2800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344" name="TextShape 3"/>
          <p:cNvSpPr txBox="1"/>
          <p:nvPr/>
        </p:nvSpPr>
        <p:spPr>
          <a:xfrm>
            <a:off x="8027280" y="1087920"/>
            <a:ext cx="3246840" cy="382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latin typeface="Corbel"/>
              </a:rPr>
              <a:t>demoservice-k8s2</a:t>
            </a:r>
            <a:endParaRPr b="0" lang="es-ES" sz="1800" spc="-1" strike="noStrike">
              <a:latin typeface="Corbel"/>
            </a:endParaRPr>
          </a:p>
        </p:txBody>
      </p:sp>
      <p:sp>
        <p:nvSpPr>
          <p:cNvPr id="1345" name="TextShape 4"/>
          <p:cNvSpPr txBox="1"/>
          <p:nvPr/>
        </p:nvSpPr>
        <p:spPr>
          <a:xfrm>
            <a:off x="133200" y="2823480"/>
            <a:ext cx="9828360" cy="692640"/>
          </a:xfrm>
          <a:prstGeom prst="rect">
            <a:avLst/>
          </a:prstGeom>
          <a:noFill/>
          <a:ln w="12600">
            <a:solidFill>
              <a:srgbClr val="000000"/>
            </a:solidFill>
            <a:round/>
          </a:ln>
        </p:spPr>
        <p:txBody>
          <a:bodyPr lIns="96120" rIns="96120" tIns="51120" bIns="51120">
            <a:noAutofit/>
          </a:bodyPr>
          <a:p>
            <a:r>
              <a:rPr b="0" lang="es-ES" sz="1800" spc="-1" strike="noStrike">
                <a:latin typeface="Courier 10 Pitch"/>
              </a:rPr>
              <a:t>$ mvn spring-boot:build-image \</a:t>
            </a:r>
            <a:endParaRPr b="0" lang="es-ES" sz="1800" spc="-1" strike="noStrike">
              <a:latin typeface="Corbel"/>
            </a:endParaRPr>
          </a:p>
          <a:p>
            <a:r>
              <a:rPr b="0" lang="es-ES" sz="1800" spc="-1" strike="noStrike">
                <a:latin typeface="Courier 10 Pitch"/>
              </a:rPr>
              <a:t>-Dspring-boot.build-image.imageName=codeurjc/demoservice-k8s2:latest</a:t>
            </a:r>
            <a:endParaRPr b="0" lang="es-ES" sz="1800" spc="-1" strike="noStrike">
              <a:latin typeface="Corbel"/>
            </a:endParaRPr>
          </a:p>
        </p:txBody>
      </p:sp>
      <p:sp>
        <p:nvSpPr>
          <p:cNvPr id="1346" name="TextShape 5"/>
          <p:cNvSpPr txBox="1"/>
          <p:nvPr/>
        </p:nvSpPr>
        <p:spPr>
          <a:xfrm>
            <a:off x="1741320" y="3723480"/>
            <a:ext cx="6716880" cy="417600"/>
          </a:xfrm>
          <a:prstGeom prst="rect">
            <a:avLst/>
          </a:prstGeom>
          <a:noFill/>
          <a:ln w="12600">
            <a:solidFill>
              <a:srgbClr val="000000"/>
            </a:solidFill>
            <a:round/>
          </a:ln>
        </p:spPr>
        <p:txBody>
          <a:bodyPr lIns="96120" rIns="96120" tIns="51120" bIns="51120">
            <a:noAutofit/>
          </a:bodyPr>
          <a:p>
            <a:r>
              <a:rPr b="0" lang="es-ES" sz="1800" spc="-1" strike="noStrike">
                <a:latin typeface="Courier 10 Pitch"/>
              </a:rPr>
              <a:t>$ docker push codeurjc/demoservice-k8s2:latest</a:t>
            </a:r>
            <a:endParaRPr b="0" lang="es-ES" sz="1800" spc="-1" strike="noStrike">
              <a:latin typeface="Corbel"/>
            </a:endParaRPr>
          </a:p>
        </p:txBody>
      </p:sp>
      <p:sp>
        <p:nvSpPr>
          <p:cNvPr id="1347" name="TextShape 6"/>
          <p:cNvSpPr txBox="1"/>
          <p:nvPr/>
        </p:nvSpPr>
        <p:spPr>
          <a:xfrm>
            <a:off x="3048840" y="4335480"/>
            <a:ext cx="3405600" cy="383040"/>
          </a:xfrm>
          <a:prstGeom prst="rect">
            <a:avLst/>
          </a:prstGeom>
          <a:noFill/>
          <a:ln w="12600">
            <a:solidFill>
              <a:srgbClr val="000000"/>
            </a:solidFill>
            <a:round/>
          </a:ln>
        </p:spPr>
        <p:txBody>
          <a:bodyPr lIns="96120" rIns="96120" tIns="51120" bIns="51120">
            <a:noAutofit/>
          </a:bodyPr>
          <a:p>
            <a:r>
              <a:rPr b="0" lang="es-ES" sz="1800" spc="-1" strike="noStrike">
                <a:latin typeface="Courier 10 Pitch"/>
              </a:rPr>
              <a:t>$ kubectl apply -f k8s</a:t>
            </a:r>
            <a:endParaRPr b="0" lang="es-ES" sz="1800" spc="-1" strike="noStrike">
              <a:latin typeface="Corbel"/>
            </a:endParaRPr>
          </a:p>
        </p:txBody>
      </p:sp>
      <p:sp>
        <p:nvSpPr>
          <p:cNvPr id="1348" name="TextShape 7"/>
          <p:cNvSpPr txBox="1"/>
          <p:nvPr/>
        </p:nvSpPr>
        <p:spPr>
          <a:xfrm>
            <a:off x="133560" y="5523480"/>
            <a:ext cx="9828360" cy="692640"/>
          </a:xfrm>
          <a:prstGeom prst="rect">
            <a:avLst/>
          </a:prstGeom>
          <a:noFill/>
          <a:ln w="12600">
            <a:solidFill>
              <a:srgbClr val="000000"/>
            </a:solidFill>
            <a:round/>
          </a:ln>
        </p:spPr>
        <p:txBody>
          <a:bodyPr lIns="96120" rIns="96120" tIns="51120" bIns="51120">
            <a:noAutofit/>
          </a:bodyPr>
          <a:p>
            <a:r>
              <a:rPr b="0" lang="es-ES" sz="1800" spc="-1" strike="noStrike">
                <a:latin typeface="Courier 10 Pitch"/>
              </a:rPr>
              <a:t>$ mvn spring-boot:build-image \</a:t>
            </a:r>
            <a:endParaRPr b="0" lang="es-ES" sz="1800" spc="-1" strike="noStrike">
              <a:latin typeface="Corbel"/>
            </a:endParaRPr>
          </a:p>
          <a:p>
            <a:r>
              <a:rPr b="0" lang="es-ES" sz="1800" spc="-1" strike="noStrike">
                <a:latin typeface="Courier 10 Pitch"/>
              </a:rPr>
              <a:t>-Dspring-boot.build-image.imageName=codeurjc/demoservice-k8s2:latest</a:t>
            </a:r>
            <a:endParaRPr b="0" lang="es-ES" sz="1800" spc="-1" strike="noStrike">
              <a:latin typeface="Corbel"/>
            </a:endParaRPr>
          </a:p>
        </p:txBody>
      </p:sp>
      <p:sp>
        <p:nvSpPr>
          <p:cNvPr id="1349" name="TextShape 8"/>
          <p:cNvSpPr txBox="1"/>
          <p:nvPr/>
        </p:nvSpPr>
        <p:spPr>
          <a:xfrm>
            <a:off x="1741320" y="6351480"/>
            <a:ext cx="6716880" cy="417600"/>
          </a:xfrm>
          <a:prstGeom prst="rect">
            <a:avLst/>
          </a:prstGeom>
          <a:noFill/>
          <a:ln w="12600">
            <a:solidFill>
              <a:srgbClr val="000000"/>
            </a:solidFill>
            <a:round/>
          </a:ln>
        </p:spPr>
        <p:txBody>
          <a:bodyPr lIns="96120" rIns="96120" tIns="51120" bIns="51120">
            <a:noAutofit/>
          </a:bodyPr>
          <a:p>
            <a:r>
              <a:rPr b="0" lang="es-ES" sz="1800" spc="-1" strike="noStrike">
                <a:latin typeface="Courier 10 Pitch"/>
              </a:rPr>
              <a:t>$ docker push codeurjc/demoservice-k8s2:latest</a:t>
            </a:r>
            <a:endParaRPr b="0" lang="es-ES" sz="1800" spc="-1" strike="noStrike">
              <a:latin typeface="Corbel"/>
            </a:endParaRPr>
          </a:p>
        </p:txBody>
      </p:sp>
      <p:sp>
        <p:nvSpPr>
          <p:cNvPr id="1350" name="TextShape 9"/>
          <p:cNvSpPr txBox="1"/>
          <p:nvPr/>
        </p:nvSpPr>
        <p:spPr>
          <a:xfrm>
            <a:off x="1141200" y="6927840"/>
            <a:ext cx="7561800" cy="431640"/>
          </a:xfrm>
          <a:prstGeom prst="rect">
            <a:avLst/>
          </a:prstGeom>
          <a:noFill/>
          <a:ln w="12600">
            <a:solidFill>
              <a:srgbClr val="000000"/>
            </a:solidFill>
            <a:round/>
          </a:ln>
        </p:spPr>
        <p:txBody>
          <a:bodyPr lIns="96120" rIns="96120" tIns="51120" bIns="51120">
            <a:noAutofit/>
          </a:bodyPr>
          <a:p>
            <a:r>
              <a:rPr b="0" lang="es-ES" sz="1800" spc="-1" strike="noStrike">
                <a:latin typeface="Courier 10 Pitch"/>
              </a:rPr>
              <a:t>$ kubectl rollout restart deployment demoservice-dply</a:t>
            </a:r>
            <a:endParaRPr b="0" lang="es-ES" sz="1800" spc="-1" strike="noStrike">
              <a:latin typeface="Corbel"/>
            </a:endParaRPr>
          </a:p>
        </p:txBody>
      </p:sp>
      <p:pic>
        <p:nvPicPr>
          <p:cNvPr id="1351" name="Google Shape;255;p35_0" descr=""/>
          <p:cNvPicPr/>
          <p:nvPr/>
        </p:nvPicPr>
        <p:blipFill>
          <a:blip r:embed="rId1"/>
          <a:stretch/>
        </p:blipFill>
        <p:spPr>
          <a:xfrm>
            <a:off x="9012240" y="1294920"/>
            <a:ext cx="891720" cy="1081080"/>
          </a:xfrm>
          <a:prstGeom prst="rect">
            <a:avLst/>
          </a:prstGeom>
          <a:ln>
            <a:noFill/>
          </a:ln>
        </p:spPr>
      </p:pic>
      <p:pic>
        <p:nvPicPr>
          <p:cNvPr id="1352" name="Google Shape;256;p35_2" descr=""/>
          <p:cNvPicPr/>
          <p:nvPr/>
        </p:nvPicPr>
        <p:blipFill>
          <a:blip r:embed="rId2"/>
          <a:stretch/>
        </p:blipFill>
        <p:spPr>
          <a:xfrm>
            <a:off x="8276040" y="1320840"/>
            <a:ext cx="867960" cy="102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TextShape 1"/>
          <p:cNvSpPr txBox="1"/>
          <p:nvPr/>
        </p:nvSpPr>
        <p:spPr>
          <a:xfrm>
            <a:off x="213120" y="361080"/>
            <a:ext cx="8693640" cy="892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00000"/>
                </a:solidFill>
                <a:latin typeface="Trebuchet MS"/>
                <a:ea typeface="Trebuchet MS"/>
              </a:rPr>
              <a:t>Desarrollo en Java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354" name="TextShape 2"/>
          <p:cNvSpPr txBox="1"/>
          <p:nvPr/>
        </p:nvSpPr>
        <p:spPr>
          <a:xfrm>
            <a:off x="2124360" y="7021080"/>
            <a:ext cx="4930560" cy="344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s-ES" sz="2000" spc="-1" strike="noStrike">
                <a:latin typeface="Corbel"/>
                <a:hlinkClick r:id="rId1"/>
              </a:rPr>
              <a:t>https://github.com/GoogleContainerTools/jib</a:t>
            </a:r>
            <a:endParaRPr b="0" lang="es-ES" sz="2000" spc="-1" strike="noStrike">
              <a:latin typeface="Corbel"/>
            </a:endParaRPr>
          </a:p>
        </p:txBody>
      </p:sp>
      <p:sp>
        <p:nvSpPr>
          <p:cNvPr id="1355" name="TextShape 3"/>
          <p:cNvSpPr txBox="1"/>
          <p:nvPr/>
        </p:nvSpPr>
        <p:spPr>
          <a:xfrm>
            <a:off x="520920" y="1579680"/>
            <a:ext cx="9071640" cy="5396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216000" indent="-216000">
              <a:lnSpc>
                <a:spcPct val="115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1" lang="es-ES" sz="3200" spc="-1" strike="noStrike">
                <a:solidFill>
                  <a:srgbClr val="333333"/>
                </a:solidFill>
                <a:latin typeface="Corbel"/>
              </a:rPr>
              <a:t>Haciendo uso de jib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15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s-ES" sz="2800" spc="-1" strike="noStrike">
                <a:solidFill>
                  <a:srgbClr val="333333"/>
                </a:solidFill>
                <a:latin typeface="Corbel"/>
              </a:rPr>
              <a:t>jib</a:t>
            </a:r>
            <a:r>
              <a:rPr b="0" lang="es-ES" sz="2800" spc="-1" strike="noStrike">
                <a:solidFill>
                  <a:srgbClr val="333333"/>
                </a:solidFill>
                <a:latin typeface="Corbel"/>
              </a:rPr>
              <a:t> es un </a:t>
            </a:r>
            <a:r>
              <a:rPr b="1" lang="es-ES" sz="2800" spc="-1" strike="noStrike">
                <a:solidFill>
                  <a:srgbClr val="333333"/>
                </a:solidFill>
                <a:latin typeface="Corbel"/>
              </a:rPr>
              <a:t>plugin de Maven y Gradle</a:t>
            </a:r>
            <a:r>
              <a:rPr b="0" lang="es-ES" sz="2800" spc="-1" strike="noStrike">
                <a:solidFill>
                  <a:srgbClr val="333333"/>
                </a:solidFill>
                <a:latin typeface="Corbel"/>
              </a:rPr>
              <a:t> que empaqueta aplicaciones Java directamente como contenedores Docker (</a:t>
            </a:r>
            <a:r>
              <a:rPr b="1" lang="es-ES" sz="2800" spc="-1" strike="noStrike">
                <a:solidFill>
                  <a:srgbClr val="333333"/>
                </a:solidFill>
                <a:latin typeface="Corbel"/>
              </a:rPr>
              <a:t>sin generar el .jar</a:t>
            </a:r>
            <a:r>
              <a:rPr b="0" lang="es-ES" sz="2800" spc="-1" strike="noStrike">
                <a:solidFill>
                  <a:srgbClr val="333333"/>
                </a:solidFill>
                <a:latin typeface="Corbel"/>
              </a:rPr>
              <a:t>)</a:t>
            </a:r>
            <a:endParaRPr b="0" lang="es-ES" sz="28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15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333333"/>
                </a:solidFill>
                <a:latin typeface="Corbel"/>
              </a:rPr>
              <a:t>Las capas </a:t>
            </a:r>
            <a:r>
              <a:rPr b="1" lang="es-ES" sz="2800" spc="-1" strike="noStrike">
                <a:solidFill>
                  <a:srgbClr val="333333"/>
                </a:solidFill>
                <a:latin typeface="Corbel"/>
              </a:rPr>
              <a:t>optimizadas</a:t>
            </a:r>
            <a:r>
              <a:rPr b="0" lang="es-ES" sz="2800" spc="-1" strike="noStrike">
                <a:solidFill>
                  <a:srgbClr val="333333"/>
                </a:solidFill>
                <a:latin typeface="Corbel"/>
              </a:rPr>
              <a:t> para cachear librerías </a:t>
            </a:r>
            <a:endParaRPr b="0" lang="es-ES" sz="28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15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333333"/>
                </a:solidFill>
                <a:latin typeface="Corbel"/>
              </a:rPr>
              <a:t>Al no generar el .jar </a:t>
            </a:r>
            <a:r>
              <a:rPr b="1" lang="es-ES" sz="2800" spc="-1" strike="noStrike">
                <a:solidFill>
                  <a:srgbClr val="333333"/>
                </a:solidFill>
                <a:latin typeface="Corbel"/>
              </a:rPr>
              <a:t>envía sólo los .class</a:t>
            </a:r>
            <a:r>
              <a:rPr b="0" lang="es-ES" sz="2800" spc="-1" strike="noStrike">
                <a:solidFill>
                  <a:srgbClr val="333333"/>
                </a:solidFill>
                <a:latin typeface="Corbel"/>
              </a:rPr>
              <a:t> de la aplicación (muy poco tamaño &gt; poco tiempo de transferencia)</a:t>
            </a:r>
            <a:endParaRPr b="0" lang="es-ES" sz="28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15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333333"/>
                </a:solidFill>
                <a:latin typeface="Corbel"/>
              </a:rPr>
              <a:t>La aplicación </a:t>
            </a:r>
            <a:r>
              <a:rPr b="1" lang="es-ES" sz="2800" spc="-1" strike="noStrike">
                <a:solidFill>
                  <a:srgbClr val="333333"/>
                </a:solidFill>
                <a:latin typeface="Corbel"/>
              </a:rPr>
              <a:t>arranca </a:t>
            </a:r>
            <a:br/>
            <a:r>
              <a:rPr b="1" lang="es-ES" sz="2800" spc="-1" strike="noStrike">
                <a:solidFill>
                  <a:srgbClr val="333333"/>
                </a:solidFill>
                <a:latin typeface="Corbel"/>
              </a:rPr>
              <a:t>más rápido</a:t>
            </a:r>
            <a:r>
              <a:rPr b="0" lang="es-ES" sz="2800" spc="-1" strike="noStrike">
                <a:solidFill>
                  <a:srgbClr val="333333"/>
                </a:solidFill>
                <a:latin typeface="Corbel"/>
              </a:rPr>
              <a:t> (</a:t>
            </a:r>
            <a:r>
              <a:rPr b="0" i="1" lang="es-ES" sz="2800" spc="-1" strike="noStrike">
                <a:solidFill>
                  <a:srgbClr val="333333"/>
                </a:solidFill>
                <a:latin typeface="Corbel"/>
              </a:rPr>
              <a:t>exploded jar</a:t>
            </a:r>
            <a:r>
              <a:rPr b="0" lang="es-ES" sz="2800" spc="-1" strike="noStrike">
                <a:solidFill>
                  <a:srgbClr val="333333"/>
                </a:solidFill>
                <a:latin typeface="Corbel"/>
              </a:rPr>
              <a:t>)</a:t>
            </a:r>
            <a:endParaRPr b="0" lang="es-ES" sz="2800" spc="-1" strike="noStrike">
              <a:solidFill>
                <a:srgbClr val="333333"/>
              </a:solidFill>
              <a:latin typeface="Corbel"/>
            </a:endParaRPr>
          </a:p>
        </p:txBody>
      </p:sp>
      <p:pic>
        <p:nvPicPr>
          <p:cNvPr id="1356" name="" descr=""/>
          <p:cNvPicPr/>
          <p:nvPr/>
        </p:nvPicPr>
        <p:blipFill>
          <a:blip r:embed="rId2"/>
          <a:stretch/>
        </p:blipFill>
        <p:spPr>
          <a:xfrm>
            <a:off x="4896360" y="5271840"/>
            <a:ext cx="4229640" cy="1732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TextShape 1"/>
          <p:cNvSpPr txBox="1"/>
          <p:nvPr/>
        </p:nvSpPr>
        <p:spPr>
          <a:xfrm>
            <a:off x="520200" y="1795680"/>
            <a:ext cx="9071640" cy="5396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216000" indent="-216000">
              <a:lnSpc>
                <a:spcPct val="115000"/>
              </a:lnSpc>
              <a:spcAft>
                <a:spcPts val="1417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333333"/>
                </a:solidFill>
                <a:latin typeface="Corbel"/>
              </a:rPr>
              <a:t>jib </a:t>
            </a:r>
            <a:r>
              <a:rPr b="1" lang="es-ES" sz="3200" spc="-1" strike="noStrike">
                <a:solidFill>
                  <a:srgbClr val="333333"/>
                </a:solidFill>
                <a:latin typeface="Corbel"/>
              </a:rPr>
              <a:t>no necesita el docker engine</a:t>
            </a:r>
            <a:r>
              <a:rPr b="0" lang="es-ES" sz="3200" spc="-1" strike="noStrike">
                <a:solidFill>
                  <a:srgbClr val="333333"/>
                </a:solidFill>
                <a:latin typeface="Corbel"/>
              </a:rPr>
              <a:t> para generar las imágenes Docker, todo lo hace con Java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15000"/>
              </a:lnSpc>
              <a:spcAft>
                <a:spcPts val="1417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1" lang="es-ES" sz="3200" spc="-1" strike="noStrike">
                <a:solidFill>
                  <a:srgbClr val="333333"/>
                </a:solidFill>
                <a:latin typeface="Corbel"/>
              </a:rPr>
              <a:t>Aumenta la seguridad</a:t>
            </a:r>
            <a:r>
              <a:rPr b="0" lang="es-ES" sz="3200" spc="-1" strike="noStrike">
                <a:solidFill>
                  <a:srgbClr val="333333"/>
                </a:solidFill>
                <a:latin typeface="Corbel"/>
              </a:rPr>
              <a:t> en el entorno de CI porque no necesita permisos de administración (necesarios para Docker) para crear una imagen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15000"/>
              </a:lnSpc>
              <a:spcAft>
                <a:spcPts val="1417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333333"/>
                </a:solidFill>
                <a:latin typeface="Corbel"/>
              </a:rPr>
              <a:t>La imagen está </a:t>
            </a:r>
            <a:r>
              <a:rPr b="1" lang="es-ES" sz="3200" spc="-1" strike="noStrike">
                <a:solidFill>
                  <a:srgbClr val="333333"/>
                </a:solidFill>
                <a:latin typeface="Corbel"/>
              </a:rPr>
              <a:t>optimizada para ejecutar aplicaciones Java</a:t>
            </a:r>
            <a:r>
              <a:rPr b="0" lang="es-ES" sz="3200" spc="-1" strike="noStrike">
                <a:solidFill>
                  <a:srgbClr val="333333"/>
                </a:solidFill>
                <a:latin typeface="Corbel"/>
              </a:rPr>
              <a:t> (</a:t>
            </a:r>
            <a:r>
              <a:rPr b="0" i="1" lang="es-ES" sz="3200" spc="-1" strike="noStrike">
                <a:solidFill>
                  <a:srgbClr val="333333"/>
                </a:solidFill>
                <a:latin typeface="Corbel"/>
              </a:rPr>
              <a:t>distroless</a:t>
            </a:r>
            <a:r>
              <a:rPr b="0" lang="es-ES" sz="3200" spc="-1" strike="noStrike">
                <a:solidFill>
                  <a:srgbClr val="333333"/>
                </a:solidFill>
                <a:latin typeface="Corbel"/>
              </a:rPr>
              <a:t>)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358" name="TextShape 2"/>
          <p:cNvSpPr txBox="1"/>
          <p:nvPr/>
        </p:nvSpPr>
        <p:spPr>
          <a:xfrm>
            <a:off x="213120" y="361080"/>
            <a:ext cx="8693640" cy="892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00000"/>
                </a:solidFill>
                <a:latin typeface="Trebuchet MS"/>
                <a:ea typeface="Trebuchet MS"/>
              </a:rPr>
              <a:t>Desarrollo en Java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359" name="TextShape 3"/>
          <p:cNvSpPr txBox="1"/>
          <p:nvPr/>
        </p:nvSpPr>
        <p:spPr>
          <a:xfrm>
            <a:off x="2737080" y="6473520"/>
            <a:ext cx="4930560" cy="344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s-ES" sz="2000" spc="-1" strike="noStrike">
                <a:latin typeface="Corbel"/>
                <a:hlinkClick r:id="rId1"/>
              </a:rPr>
              <a:t>https://github.com/GoogleContainerTools/jib</a:t>
            </a:r>
            <a:endParaRPr b="0" lang="es-ES" sz="2000" spc="-1" strike="noStrike">
              <a:latin typeface="Corbel"/>
            </a:endParaRPr>
          </a:p>
        </p:txBody>
      </p:sp>
      <p:sp>
        <p:nvSpPr>
          <p:cNvPr id="1360" name="TextShape 4"/>
          <p:cNvSpPr txBox="1"/>
          <p:nvPr/>
        </p:nvSpPr>
        <p:spPr>
          <a:xfrm>
            <a:off x="2465280" y="5964840"/>
            <a:ext cx="5711040" cy="395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s-ES" sz="2000" spc="-1" strike="noStrike">
                <a:latin typeface="Corbel"/>
                <a:hlinkClick r:id="rId2"/>
              </a:rPr>
              <a:t>https://github.com/GoogleContainerTools/distroless</a:t>
            </a:r>
            <a:endParaRPr b="0" lang="es-ES" sz="2000" spc="-1" strike="noStrike">
              <a:latin typeface="Corbe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TextShape 1"/>
          <p:cNvSpPr txBox="1"/>
          <p:nvPr/>
        </p:nvSpPr>
        <p:spPr>
          <a:xfrm>
            <a:off x="287640" y="-35640"/>
            <a:ext cx="8496000" cy="115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276" name="TextShape 2"/>
          <p:cNvSpPr txBox="1"/>
          <p:nvPr/>
        </p:nvSpPr>
        <p:spPr>
          <a:xfrm>
            <a:off x="346320" y="1816200"/>
            <a:ext cx="9302400" cy="5059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7000"/>
          </a:bodyPr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600" spc="-1" strike="noStrike">
                <a:solidFill>
                  <a:srgbClr val="333333"/>
                </a:solidFill>
                <a:latin typeface="Corbel"/>
              </a:rPr>
              <a:t>Introducción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600" spc="-1" strike="noStrike">
                <a:solidFill>
                  <a:srgbClr val="333333"/>
                </a:solidFill>
                <a:latin typeface="Corbel"/>
              </a:rPr>
              <a:t>Desarrollo en Java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600" spc="-1" strike="noStrike">
                <a:solidFill>
                  <a:srgbClr val="333333"/>
                </a:solidFill>
                <a:latin typeface="Corbel"/>
              </a:rPr>
              <a:t>Okteto File Synchronization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600" spc="-1" strike="noStrike">
                <a:solidFill>
                  <a:srgbClr val="333333"/>
                </a:solidFill>
                <a:latin typeface="Corbel"/>
              </a:rPr>
              <a:t>Okteto con VSCode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600" spc="-1" strike="noStrike">
                <a:solidFill>
                  <a:srgbClr val="333333"/>
                </a:solidFill>
                <a:latin typeface="Corbel"/>
              </a:rPr>
              <a:t>VSCode Kubernetes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600" spc="-1" strike="noStrike">
                <a:solidFill>
                  <a:srgbClr val="333333"/>
                </a:solidFill>
                <a:latin typeface="Corbel"/>
              </a:rPr>
              <a:t>VSCode Bridge to Kubernetes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600" spc="-1" strike="noStrike">
                <a:solidFill>
                  <a:srgbClr val="333333"/>
                </a:solidFill>
                <a:latin typeface="Corbel"/>
              </a:rPr>
              <a:t>Otras herramientas de desarrollo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600" spc="-1" strike="noStrike">
                <a:solidFill>
                  <a:srgbClr val="333333"/>
                </a:solidFill>
                <a:latin typeface="Corbel"/>
              </a:rPr>
              <a:t>Conclusiones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277" name="TextShape 3"/>
          <p:cNvSpPr txBox="1"/>
          <p:nvPr/>
        </p:nvSpPr>
        <p:spPr>
          <a:xfrm>
            <a:off x="361440" y="469080"/>
            <a:ext cx="9601560" cy="892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s-ES" sz="4400" spc="-1" strike="noStrike">
                <a:solidFill>
                  <a:srgbClr val="c00000"/>
                </a:solidFill>
                <a:latin typeface="Trebuchet MS"/>
              </a:rPr>
              <a:t>Herramientas de desarrollo en</a:t>
            </a:r>
            <a:br/>
            <a:r>
              <a:rPr b="1" lang="es-ES" sz="4400" spc="-1" strike="noStrike">
                <a:solidFill>
                  <a:srgbClr val="c00000"/>
                </a:solidFill>
                <a:latin typeface="Trebuchet MS"/>
              </a:rPr>
              <a:t>Kubernetes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TextShape 1"/>
          <p:cNvSpPr txBox="1"/>
          <p:nvPr/>
        </p:nvSpPr>
        <p:spPr>
          <a:xfrm>
            <a:off x="213120" y="361080"/>
            <a:ext cx="8693640" cy="892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00000"/>
                </a:solidFill>
                <a:latin typeface="Trebuchet MS"/>
                <a:ea typeface="Trebuchet MS"/>
              </a:rPr>
              <a:t>Desarrollo en Java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362" name="TextShape 2"/>
          <p:cNvSpPr txBox="1"/>
          <p:nvPr/>
        </p:nvSpPr>
        <p:spPr>
          <a:xfrm>
            <a:off x="719640" y="1976040"/>
            <a:ext cx="1265400" cy="355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s-ES" sz="1600" spc="-1" strike="noStrike">
                <a:latin typeface="Liberation Mono;Courier New;DejaVu Sans Mono"/>
                <a:ea typeface="Liberation Mono;Courier New;DejaVu Sans Mono"/>
              </a:rPr>
              <a:t>pom.xml</a:t>
            </a:r>
            <a:endParaRPr b="0" lang="es-ES" sz="1600" spc="-1" strike="noStrike">
              <a:latin typeface="Corbel"/>
            </a:endParaRPr>
          </a:p>
        </p:txBody>
      </p:sp>
      <p:sp>
        <p:nvSpPr>
          <p:cNvPr id="1363" name="TextShape 3"/>
          <p:cNvSpPr txBox="1"/>
          <p:nvPr/>
        </p:nvSpPr>
        <p:spPr>
          <a:xfrm>
            <a:off x="8026560" y="1087200"/>
            <a:ext cx="3246840" cy="382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latin typeface="Corbel"/>
              </a:rPr>
              <a:t>demoservice-k8s3</a:t>
            </a:r>
            <a:endParaRPr b="0" lang="es-ES" sz="1800" spc="-1" strike="noStrike">
              <a:latin typeface="Corbel"/>
            </a:endParaRPr>
          </a:p>
        </p:txBody>
      </p:sp>
      <p:sp>
        <p:nvSpPr>
          <p:cNvPr id="1364" name="TextShape 4"/>
          <p:cNvSpPr txBox="1"/>
          <p:nvPr/>
        </p:nvSpPr>
        <p:spPr>
          <a:xfrm>
            <a:off x="2970000" y="6719760"/>
            <a:ext cx="3316680" cy="4165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90000" rIns="90000" tIns="45000" bIns="45000">
            <a:noAutofit/>
          </a:bodyPr>
          <a:p>
            <a:r>
              <a:rPr b="0" lang="es-ES" sz="1800" spc="-1" strike="noStrike">
                <a:latin typeface="Liberation Mono;Courier New;DejaVu Sans Mono"/>
                <a:ea typeface="Liberation Mono;Courier New;DejaVu Sans Mono"/>
              </a:rPr>
              <a:t>$ kubectl apply -f k8s</a:t>
            </a:r>
            <a:endParaRPr b="0" lang="es-ES" sz="1800" spc="-1" strike="noStrike">
              <a:latin typeface="Corbel"/>
            </a:endParaRPr>
          </a:p>
        </p:txBody>
      </p:sp>
      <p:sp>
        <p:nvSpPr>
          <p:cNvPr id="1365" name="TextShape 5"/>
          <p:cNvSpPr txBox="1"/>
          <p:nvPr/>
        </p:nvSpPr>
        <p:spPr>
          <a:xfrm>
            <a:off x="521640" y="1507680"/>
            <a:ext cx="9071640" cy="5396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216000" indent="-216000">
              <a:lnSpc>
                <a:spcPct val="115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1" lang="es-ES" sz="3200" spc="-1" strike="noStrike">
                <a:solidFill>
                  <a:srgbClr val="333333"/>
                </a:solidFill>
                <a:latin typeface="Corbel"/>
              </a:rPr>
              <a:t>Haciendo uso de jib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366" name="TextShape 6"/>
          <p:cNvSpPr txBox="1"/>
          <p:nvPr/>
        </p:nvSpPr>
        <p:spPr>
          <a:xfrm>
            <a:off x="755640" y="2304720"/>
            <a:ext cx="8380800" cy="34930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90000" rIns="90000" tIns="45000" bIns="45000">
            <a:noAutofit/>
          </a:bodyPr>
          <a:p>
            <a:r>
              <a:rPr b="0" lang="es-ES" sz="1800" spc="-1" strike="noStrike">
                <a:latin typeface="Consolas"/>
              </a:rPr>
              <a:t>&lt;project&gt;</a:t>
            </a:r>
            <a:endParaRPr b="0" lang="es-ES" sz="1800" spc="-1" strike="noStrike">
              <a:latin typeface="Corbel"/>
            </a:endParaRPr>
          </a:p>
          <a:p>
            <a:r>
              <a:rPr b="0" lang="es-ES" sz="1800" spc="-1" strike="noStrike">
                <a:latin typeface="Consolas"/>
              </a:rPr>
              <a:t>    </a:t>
            </a:r>
            <a:r>
              <a:rPr b="0" lang="es-ES" sz="1800" spc="-1" strike="noStrike">
                <a:latin typeface="Consolas"/>
              </a:rPr>
              <a:t>...</a:t>
            </a:r>
            <a:endParaRPr b="0" lang="es-ES" sz="1800" spc="-1" strike="noStrike">
              <a:latin typeface="Corbel"/>
            </a:endParaRPr>
          </a:p>
          <a:p>
            <a:r>
              <a:rPr b="0" lang="es-ES" sz="1800" spc="-1" strike="noStrike">
                <a:latin typeface="Consolas"/>
              </a:rPr>
              <a:t>    </a:t>
            </a:r>
            <a:r>
              <a:rPr b="0" lang="es-ES" sz="1800" spc="-1" strike="noStrike">
                <a:latin typeface="Consolas"/>
              </a:rPr>
              <a:t>&lt;build&gt;</a:t>
            </a:r>
            <a:endParaRPr b="0" lang="es-ES" sz="1800" spc="-1" strike="noStrike">
              <a:latin typeface="Corbel"/>
            </a:endParaRPr>
          </a:p>
          <a:p>
            <a:r>
              <a:rPr b="0" lang="es-ES" sz="1800" spc="-1" strike="noStrike">
                <a:latin typeface="Consolas"/>
              </a:rPr>
              <a:t>        </a:t>
            </a:r>
            <a:r>
              <a:rPr b="0" lang="es-ES" sz="1800" spc="-1" strike="noStrike">
                <a:latin typeface="Consolas"/>
              </a:rPr>
              <a:t>&lt;plugins&gt;</a:t>
            </a:r>
            <a:endParaRPr b="0" lang="es-ES" sz="1800" spc="-1" strike="noStrike">
              <a:latin typeface="Corbel"/>
            </a:endParaRPr>
          </a:p>
          <a:p>
            <a:r>
              <a:rPr b="0" lang="es-ES" sz="1800" spc="-1" strike="noStrike">
                <a:latin typeface="Consolas"/>
              </a:rPr>
              <a:t>            </a:t>
            </a:r>
            <a:r>
              <a:rPr b="0" lang="es-ES" sz="1800" spc="-1" strike="noStrike">
                <a:latin typeface="Consolas"/>
              </a:rPr>
              <a:t>&lt;plugin&gt;</a:t>
            </a:r>
            <a:endParaRPr b="0" lang="es-ES" sz="1800" spc="-1" strike="noStrike">
              <a:latin typeface="Corbel"/>
            </a:endParaRPr>
          </a:p>
          <a:p>
            <a:r>
              <a:rPr b="0" lang="es-ES" sz="1800" spc="-1" strike="noStrike">
                <a:latin typeface="Consolas"/>
              </a:rPr>
              <a:t>                </a:t>
            </a:r>
            <a:r>
              <a:rPr b="0" lang="es-ES" sz="1800" spc="-1" strike="noStrike">
                <a:latin typeface="Consolas"/>
              </a:rPr>
              <a:t>&lt;groupId&gt;com.google.cloud.tools&lt;/groupId&gt;</a:t>
            </a:r>
            <a:endParaRPr b="0" lang="es-ES" sz="1800" spc="-1" strike="noStrike">
              <a:latin typeface="Corbel"/>
            </a:endParaRPr>
          </a:p>
          <a:p>
            <a:r>
              <a:rPr b="0" lang="es-ES" sz="1800" spc="-1" strike="noStrike">
                <a:latin typeface="Consolas"/>
              </a:rPr>
              <a:t>                </a:t>
            </a:r>
            <a:r>
              <a:rPr b="0" lang="es-ES" sz="1800" spc="-1" strike="noStrike">
                <a:latin typeface="Consolas"/>
              </a:rPr>
              <a:t>&lt;artifactId&gt;jib-maven-plugin&lt;/artifactId&gt;</a:t>
            </a:r>
            <a:endParaRPr b="0" lang="es-ES" sz="1800" spc="-1" strike="noStrike">
              <a:latin typeface="Corbel"/>
            </a:endParaRPr>
          </a:p>
          <a:p>
            <a:r>
              <a:rPr b="0" lang="es-ES" sz="1800" spc="-1" strike="noStrike">
                <a:latin typeface="Consolas"/>
              </a:rPr>
              <a:t>                </a:t>
            </a:r>
            <a:r>
              <a:rPr b="0" lang="es-ES" sz="1800" spc="-1" strike="noStrike">
                <a:latin typeface="Consolas"/>
              </a:rPr>
              <a:t>&lt;version&gt;3.0.0&lt;/version&gt;</a:t>
            </a:r>
            <a:endParaRPr b="0" lang="es-ES" sz="1800" spc="-1" strike="noStrike">
              <a:latin typeface="Corbel"/>
            </a:endParaRPr>
          </a:p>
          <a:p>
            <a:r>
              <a:rPr b="0" lang="es-ES" sz="1800" spc="-1" strike="noStrike">
                <a:latin typeface="Consolas"/>
              </a:rPr>
              <a:t>            </a:t>
            </a:r>
            <a:r>
              <a:rPr b="0" lang="es-ES" sz="1800" spc="-1" strike="noStrike">
                <a:latin typeface="Consolas"/>
              </a:rPr>
              <a:t>&lt;/plugin&gt;</a:t>
            </a:r>
            <a:endParaRPr b="0" lang="es-ES" sz="1800" spc="-1" strike="noStrike">
              <a:latin typeface="Corbel"/>
            </a:endParaRPr>
          </a:p>
          <a:p>
            <a:r>
              <a:rPr b="0" lang="es-ES" sz="1800" spc="-1" strike="noStrike">
                <a:latin typeface="Consolas"/>
              </a:rPr>
              <a:t>        </a:t>
            </a:r>
            <a:r>
              <a:rPr b="0" lang="es-ES" sz="1800" spc="-1" strike="noStrike">
                <a:latin typeface="Consolas"/>
              </a:rPr>
              <a:t>&lt;/plugins&gt;</a:t>
            </a:r>
            <a:endParaRPr b="0" lang="es-ES" sz="1800" spc="-1" strike="noStrike">
              <a:latin typeface="Corbel"/>
            </a:endParaRPr>
          </a:p>
          <a:p>
            <a:r>
              <a:rPr b="0" lang="es-ES" sz="1800" spc="-1" strike="noStrike">
                <a:latin typeface="Consolas"/>
              </a:rPr>
              <a:t>    </a:t>
            </a:r>
            <a:r>
              <a:rPr b="0" lang="es-ES" sz="1800" spc="-1" strike="noStrike">
                <a:latin typeface="Consolas"/>
              </a:rPr>
              <a:t>&lt;/build&gt;</a:t>
            </a:r>
            <a:endParaRPr b="0" lang="es-ES" sz="1800" spc="-1" strike="noStrike">
              <a:latin typeface="Corbel"/>
            </a:endParaRPr>
          </a:p>
          <a:p>
            <a:r>
              <a:rPr b="0" lang="es-ES" sz="1800" spc="-1" strike="noStrike">
                <a:latin typeface="Consolas"/>
              </a:rPr>
              <a:t>&lt;/project&gt;</a:t>
            </a:r>
            <a:endParaRPr b="0" lang="es-ES" sz="1800" spc="-1" strike="noStrike">
              <a:latin typeface="Corbel"/>
            </a:endParaRPr>
          </a:p>
        </p:txBody>
      </p:sp>
      <p:sp>
        <p:nvSpPr>
          <p:cNvPr id="1367" name="TextShape 7"/>
          <p:cNvSpPr txBox="1"/>
          <p:nvPr/>
        </p:nvSpPr>
        <p:spPr>
          <a:xfrm>
            <a:off x="275760" y="6062040"/>
            <a:ext cx="9448560" cy="4165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90000" rIns="90000" tIns="45000" bIns="45000">
            <a:noAutofit/>
          </a:bodyPr>
          <a:p>
            <a:r>
              <a:rPr b="0" lang="es-ES" sz="1800" spc="-1" strike="noStrike">
                <a:latin typeface="Liberation Mono;Courier New;DejaVu Sans Mono"/>
                <a:ea typeface="Liberation Mono;Courier New;DejaVu Sans Mono"/>
              </a:rPr>
              <a:t>$ ./mvnw compile jib:build -Dimage=codeurjc/demoservice-k8s3:latest</a:t>
            </a:r>
            <a:endParaRPr b="0" lang="es-ES" sz="1800" spc="-1" strike="noStrike">
              <a:latin typeface="Corbe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TextShape 1"/>
          <p:cNvSpPr txBox="1"/>
          <p:nvPr/>
        </p:nvSpPr>
        <p:spPr>
          <a:xfrm>
            <a:off x="210600" y="379800"/>
            <a:ext cx="8545680" cy="386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00000"/>
                </a:solidFill>
                <a:latin typeface="Trebuchet MS"/>
                <a:ea typeface="Trebuchet MS"/>
              </a:rPr>
              <a:t>Desarrollo en Java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369" name="TextShape 2"/>
          <p:cNvSpPr txBox="1"/>
          <p:nvPr/>
        </p:nvSpPr>
        <p:spPr>
          <a:xfrm>
            <a:off x="346320" y="1384200"/>
            <a:ext cx="9302400" cy="5109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1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Añadir un cambio en el servicio y actualizar la imagen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370" name="TextShape 3"/>
          <p:cNvSpPr txBox="1"/>
          <p:nvPr/>
        </p:nvSpPr>
        <p:spPr>
          <a:xfrm>
            <a:off x="1127160" y="4531680"/>
            <a:ext cx="7639560" cy="4165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latin typeface="Liberation Mono;Courier New;DejaVu Sans Mono"/>
                <a:ea typeface="Liberation Mono;Courier New;DejaVu Sans Mono"/>
              </a:rPr>
              <a:t>$ </a:t>
            </a:r>
            <a:r>
              <a:rPr b="0" lang="es-ES" sz="1800" spc="-1" strike="noStrike">
                <a:latin typeface="Liberation Mono;Courier New;DejaVu Sans Mono"/>
                <a:ea typeface="Liberation Mono;Courier New;DejaVu Sans Mono"/>
              </a:rPr>
              <a:t>kubectl rollout restart deployment demoservice-dply</a:t>
            </a:r>
            <a:endParaRPr b="0" lang="es-ES" sz="1800" spc="-1" strike="noStrike">
              <a:latin typeface="Corbel"/>
            </a:endParaRPr>
          </a:p>
        </p:txBody>
      </p:sp>
      <p:sp>
        <p:nvSpPr>
          <p:cNvPr id="1371" name="TextShape 4"/>
          <p:cNvSpPr txBox="1"/>
          <p:nvPr/>
        </p:nvSpPr>
        <p:spPr>
          <a:xfrm>
            <a:off x="8026920" y="1123560"/>
            <a:ext cx="3246840" cy="382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latin typeface="Corbel"/>
              </a:rPr>
              <a:t>demoservice-k8s3</a:t>
            </a:r>
            <a:endParaRPr b="0" lang="es-ES" sz="1800" spc="-1" strike="noStrike">
              <a:latin typeface="Corbel"/>
            </a:endParaRPr>
          </a:p>
        </p:txBody>
      </p:sp>
      <p:sp>
        <p:nvSpPr>
          <p:cNvPr id="1372" name="TextShape 5"/>
          <p:cNvSpPr txBox="1"/>
          <p:nvPr/>
        </p:nvSpPr>
        <p:spPr>
          <a:xfrm>
            <a:off x="326880" y="3696840"/>
            <a:ext cx="9448560" cy="4165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90000" rIns="90000" tIns="45000" bIns="45000">
            <a:noAutofit/>
          </a:bodyPr>
          <a:p>
            <a:r>
              <a:rPr b="0" lang="es-ES" sz="1800" spc="-1" strike="noStrike">
                <a:latin typeface="Liberation Mono;Courier New;DejaVu Sans Mono"/>
                <a:ea typeface="Liberation Mono;Courier New;DejaVu Sans Mono"/>
              </a:rPr>
              <a:t>$ ./mvnw compile jib:build -Dimage=codeurjc/demoservice-k8s3:latest</a:t>
            </a:r>
            <a:endParaRPr b="0" lang="es-ES" sz="1800" spc="-1" strike="noStrike">
              <a:latin typeface="Corbel"/>
            </a:endParaRPr>
          </a:p>
        </p:txBody>
      </p:sp>
      <p:pic>
        <p:nvPicPr>
          <p:cNvPr id="1373" name="Google Shape;255;p35_3" descr=""/>
          <p:cNvPicPr/>
          <p:nvPr/>
        </p:nvPicPr>
        <p:blipFill>
          <a:blip r:embed="rId1"/>
          <a:stretch/>
        </p:blipFill>
        <p:spPr>
          <a:xfrm>
            <a:off x="8939880" y="1906560"/>
            <a:ext cx="1058760" cy="1283400"/>
          </a:xfrm>
          <a:prstGeom prst="rect">
            <a:avLst/>
          </a:prstGeom>
          <a:ln>
            <a:noFill/>
          </a:ln>
        </p:spPr>
      </p:pic>
      <p:pic>
        <p:nvPicPr>
          <p:cNvPr id="1374" name="Google Shape;256;p35_0" descr=""/>
          <p:cNvPicPr/>
          <p:nvPr/>
        </p:nvPicPr>
        <p:blipFill>
          <a:blip r:embed="rId2"/>
          <a:stretch/>
        </p:blipFill>
        <p:spPr>
          <a:xfrm>
            <a:off x="7987680" y="1932480"/>
            <a:ext cx="1047960" cy="1238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TextShape 1"/>
          <p:cNvSpPr txBox="1"/>
          <p:nvPr/>
        </p:nvSpPr>
        <p:spPr>
          <a:xfrm>
            <a:off x="210600" y="379800"/>
            <a:ext cx="8545680" cy="386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00000"/>
                </a:solidFill>
                <a:latin typeface="Trebuchet MS"/>
                <a:ea typeface="Trebuchet MS"/>
              </a:rPr>
              <a:t>Desarrollo en Java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376" name="TextShape 2"/>
          <p:cNvSpPr txBox="1"/>
          <p:nvPr/>
        </p:nvSpPr>
        <p:spPr>
          <a:xfrm>
            <a:off x="521640" y="1507680"/>
            <a:ext cx="9071640" cy="5396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216000" indent="-216000">
              <a:lnSpc>
                <a:spcPct val="115000"/>
              </a:lnSpc>
              <a:spcAft>
                <a:spcPts val="1417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1" lang="en" sz="4000" spc="-1" strike="noStrike">
                <a:solidFill>
                  <a:srgbClr val="444444"/>
                </a:solidFill>
                <a:latin typeface="Corbel"/>
                <a:ea typeface="Corbel"/>
              </a:rPr>
              <a:t>¿Podemos optimizar más aún el proceso?</a:t>
            </a:r>
            <a:endParaRPr b="0" lang="es-ES" sz="40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15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3600" spc="-1" strike="noStrike">
                <a:solidFill>
                  <a:srgbClr val="444444"/>
                </a:solidFill>
                <a:latin typeface="Corbel"/>
                <a:ea typeface="Corbel"/>
              </a:rPr>
              <a:t>Si tuviéramos un compilador Java en el pod podríamos enviar los cambios en los </a:t>
            </a:r>
            <a:r>
              <a:rPr b="1" lang="en" sz="3600" spc="-1" strike="noStrike">
                <a:solidFill>
                  <a:srgbClr val="444444"/>
                </a:solidFill>
                <a:latin typeface="Corbel"/>
                <a:ea typeface="Corbel"/>
              </a:rPr>
              <a:t>ficheros fuente</a:t>
            </a:r>
            <a:r>
              <a:rPr b="0" lang="en" sz="3600" spc="-1" strike="noStrike">
                <a:solidFill>
                  <a:srgbClr val="444444"/>
                </a:solidFill>
                <a:latin typeface="Corbel"/>
                <a:ea typeface="Corbel"/>
              </a:rPr>
              <a:t> que han sido actualizados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15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3600" spc="-1" strike="noStrike">
                <a:solidFill>
                  <a:srgbClr val="444444"/>
                </a:solidFill>
                <a:latin typeface="Corbel"/>
                <a:ea typeface="Corbel"/>
              </a:rPr>
              <a:t>Con </a:t>
            </a:r>
            <a:r>
              <a:rPr b="1" lang="en" sz="3600" spc="-1" strike="noStrike">
                <a:solidFill>
                  <a:srgbClr val="444444"/>
                </a:solidFill>
                <a:latin typeface="Corbel"/>
                <a:ea typeface="Corbel"/>
              </a:rPr>
              <a:t>hot reload</a:t>
            </a:r>
            <a:r>
              <a:rPr b="0" lang="en" sz="3600" spc="-1" strike="noStrike">
                <a:solidFill>
                  <a:srgbClr val="444444"/>
                </a:solidFill>
                <a:latin typeface="Corbel"/>
                <a:ea typeface="Corbel"/>
              </a:rPr>
              <a:t> el cambio en el fuente lanzaría la compilación y la actualización del servicio en el pod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TextShape 1"/>
          <p:cNvSpPr txBox="1"/>
          <p:nvPr/>
        </p:nvSpPr>
        <p:spPr>
          <a:xfrm>
            <a:off x="287640" y="-35640"/>
            <a:ext cx="8496000" cy="115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378" name="TextShape 2"/>
          <p:cNvSpPr txBox="1"/>
          <p:nvPr/>
        </p:nvSpPr>
        <p:spPr>
          <a:xfrm>
            <a:off x="346320" y="1816200"/>
            <a:ext cx="9302400" cy="5059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7000"/>
          </a:bodyPr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600" spc="-1" strike="noStrike">
                <a:solidFill>
                  <a:srgbClr val="333333"/>
                </a:solidFill>
                <a:latin typeface="Corbel"/>
              </a:rPr>
              <a:t>Introducción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600" spc="-1" strike="noStrike">
                <a:solidFill>
                  <a:srgbClr val="333333"/>
                </a:solidFill>
                <a:latin typeface="Corbel"/>
              </a:rPr>
              <a:t>Desarrollo en Java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1" lang="es-ES" sz="3600" spc="-1" strike="noStrike">
                <a:solidFill>
                  <a:srgbClr val="333333"/>
                </a:solidFill>
                <a:latin typeface="Corbel"/>
              </a:rPr>
              <a:t>Okteto File Synchronization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600" spc="-1" strike="noStrike">
                <a:solidFill>
                  <a:srgbClr val="333333"/>
                </a:solidFill>
                <a:latin typeface="Corbel"/>
              </a:rPr>
              <a:t>Okteto con VSCode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600" spc="-1" strike="noStrike">
                <a:solidFill>
                  <a:srgbClr val="333333"/>
                </a:solidFill>
                <a:latin typeface="Corbel"/>
              </a:rPr>
              <a:t>VSCode Kubernetes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600" spc="-1" strike="noStrike">
                <a:solidFill>
                  <a:srgbClr val="333333"/>
                </a:solidFill>
                <a:latin typeface="Corbel"/>
              </a:rPr>
              <a:t>VSCode Bridge to Kubernetes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600" spc="-1" strike="noStrike">
                <a:solidFill>
                  <a:srgbClr val="333333"/>
                </a:solidFill>
                <a:latin typeface="Corbel"/>
              </a:rPr>
              <a:t>Otras herramientas de desarrollo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600" spc="-1" strike="noStrike">
                <a:solidFill>
                  <a:srgbClr val="333333"/>
                </a:solidFill>
                <a:latin typeface="Corbel"/>
              </a:rPr>
              <a:t>Conclusiones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379" name="TextShape 3"/>
          <p:cNvSpPr txBox="1"/>
          <p:nvPr/>
        </p:nvSpPr>
        <p:spPr>
          <a:xfrm>
            <a:off x="361440" y="469080"/>
            <a:ext cx="9601560" cy="892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s-ES" sz="4400" spc="-1" strike="noStrike">
                <a:solidFill>
                  <a:srgbClr val="c00000"/>
                </a:solidFill>
                <a:latin typeface="Trebuchet MS"/>
              </a:rPr>
              <a:t>Herramientas de desarrollo en</a:t>
            </a:r>
            <a:br/>
            <a:r>
              <a:rPr b="1" lang="es-ES" sz="4400" spc="-1" strike="noStrike">
                <a:solidFill>
                  <a:srgbClr val="c00000"/>
                </a:solidFill>
                <a:latin typeface="Trebuchet MS"/>
              </a:rPr>
              <a:t>Kubernetes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TextShape 1"/>
          <p:cNvSpPr txBox="1"/>
          <p:nvPr/>
        </p:nvSpPr>
        <p:spPr>
          <a:xfrm>
            <a:off x="210600" y="379800"/>
            <a:ext cx="8545680" cy="386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00000"/>
                </a:solidFill>
                <a:latin typeface="Trebuchet MS"/>
                <a:ea typeface="Trebuchet MS"/>
              </a:rPr>
              <a:t>Okteto File Synchronization 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381" name="TextShape 2"/>
          <p:cNvSpPr txBox="1"/>
          <p:nvPr/>
        </p:nvSpPr>
        <p:spPr>
          <a:xfrm>
            <a:off x="521640" y="1435680"/>
            <a:ext cx="9071640" cy="4728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216000" indent="-216000">
              <a:lnSpc>
                <a:spcPct val="115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1" lang="es-ES" sz="3200" spc="-1" strike="noStrike">
                <a:solidFill>
                  <a:srgbClr val="333333"/>
                </a:solidFill>
                <a:latin typeface="Corbel"/>
              </a:rPr>
              <a:t>Envía código de tu host al pod del cluster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15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s-ES" sz="3200" spc="-1" strike="noStrike">
                <a:solidFill>
                  <a:srgbClr val="333333"/>
                </a:solidFill>
                <a:latin typeface="Corbel"/>
              </a:rPr>
              <a:t>Sustituye el pod</a:t>
            </a:r>
            <a:r>
              <a:rPr b="0" lang="es-ES" sz="3200" spc="-1" strike="noStrike">
                <a:solidFill>
                  <a:srgbClr val="333333"/>
                </a:solidFill>
                <a:latin typeface="Corbel"/>
              </a:rPr>
              <a:t> de la aplicación por otro pod con Maven (compilador)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15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s-ES" sz="3200" spc="-1" strike="noStrike">
                <a:solidFill>
                  <a:srgbClr val="333333"/>
                </a:solidFill>
                <a:latin typeface="Corbel"/>
              </a:rPr>
              <a:t>Ejecuta la aplicación</a:t>
            </a:r>
            <a:r>
              <a:rPr b="0" lang="es-ES" sz="3200" spc="-1" strike="noStrike">
                <a:solidFill>
                  <a:srgbClr val="333333"/>
                </a:solidFill>
                <a:latin typeface="Corbel"/>
              </a:rPr>
              <a:t> de nuevo en ese contenedor (mvn spring-boot:run)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15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s-ES" sz="3200" spc="-1" strike="noStrike">
                <a:solidFill>
                  <a:srgbClr val="333333"/>
                </a:solidFill>
                <a:latin typeface="Corbel"/>
              </a:rPr>
              <a:t>Sincroniza los ficheros</a:t>
            </a:r>
            <a:r>
              <a:rPr b="0" lang="es-ES" sz="3200" spc="-1" strike="noStrike">
                <a:solidFill>
                  <a:srgbClr val="333333"/>
                </a:solidFill>
                <a:latin typeface="Corbel"/>
              </a:rPr>
              <a:t> del host a ese pod de forma automática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</p:txBody>
      </p:sp>
      <p:pic>
        <p:nvPicPr>
          <p:cNvPr id="1382" name="Google Shape;316;p42_1" descr=""/>
          <p:cNvPicPr/>
          <p:nvPr/>
        </p:nvPicPr>
        <p:blipFill>
          <a:blip r:embed="rId1"/>
          <a:stretch/>
        </p:blipFill>
        <p:spPr>
          <a:xfrm>
            <a:off x="2201040" y="5146920"/>
            <a:ext cx="5358960" cy="1944360"/>
          </a:xfrm>
          <a:prstGeom prst="rect">
            <a:avLst/>
          </a:prstGeom>
          <a:ln>
            <a:noFill/>
          </a:ln>
        </p:spPr>
      </p:pic>
      <p:sp>
        <p:nvSpPr>
          <p:cNvPr id="1383" name="CustomShape 3"/>
          <p:cNvSpPr/>
          <p:nvPr/>
        </p:nvSpPr>
        <p:spPr>
          <a:xfrm>
            <a:off x="3357720" y="6877080"/>
            <a:ext cx="3306600" cy="60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4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https://okteto.com/</a:t>
            </a:r>
            <a:endParaRPr b="0" lang="es-ES" sz="2400" spc="-1" strike="noStrike">
              <a:latin typeface="Corbe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TextShape 1"/>
          <p:cNvSpPr txBox="1"/>
          <p:nvPr/>
        </p:nvSpPr>
        <p:spPr>
          <a:xfrm>
            <a:off x="210600" y="379800"/>
            <a:ext cx="8545680" cy="386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00000"/>
                </a:solidFill>
                <a:latin typeface="Trebuchet MS"/>
                <a:ea typeface="Trebuchet MS"/>
              </a:rPr>
              <a:t>Okteto File Synchronization 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385" name="TextShape 2"/>
          <p:cNvSpPr txBox="1"/>
          <p:nvPr/>
        </p:nvSpPr>
        <p:spPr>
          <a:xfrm>
            <a:off x="8026920" y="1087560"/>
            <a:ext cx="3246840" cy="382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latin typeface="Corbel"/>
              </a:rPr>
              <a:t>demoservice-k8s4</a:t>
            </a:r>
            <a:endParaRPr b="0" lang="es-ES" sz="1800" spc="-1" strike="noStrike">
              <a:latin typeface="Corbel"/>
            </a:endParaRPr>
          </a:p>
        </p:txBody>
      </p:sp>
      <p:sp>
        <p:nvSpPr>
          <p:cNvPr id="1386" name="TextShape 3"/>
          <p:cNvSpPr txBox="1"/>
          <p:nvPr/>
        </p:nvSpPr>
        <p:spPr>
          <a:xfrm>
            <a:off x="523440" y="1507680"/>
            <a:ext cx="9071640" cy="5396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216000" indent="-216000">
              <a:lnSpc>
                <a:spcPct val="115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333333"/>
                </a:solidFill>
                <a:latin typeface="Corbel"/>
              </a:rPr>
              <a:t>Instalar </a:t>
            </a:r>
            <a:r>
              <a:rPr b="1" lang="es-ES" sz="3200" spc="-1" strike="noStrike">
                <a:solidFill>
                  <a:srgbClr val="333333"/>
                </a:solidFill>
                <a:latin typeface="Corbel"/>
              </a:rPr>
              <a:t>Okteto CLI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15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333333"/>
                </a:solidFill>
                <a:latin typeface="Corbel"/>
              </a:rPr>
              <a:t>Desplegamos en Kubernetes 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15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15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333333"/>
                </a:solidFill>
                <a:latin typeface="Corbel"/>
              </a:rPr>
              <a:t>Creamos el fichero </a:t>
            </a:r>
            <a:r>
              <a:rPr b="1" lang="es-ES" sz="3200" spc="-1" strike="noStrike">
                <a:solidFill>
                  <a:srgbClr val="333333"/>
                </a:solidFill>
                <a:latin typeface="Corbel"/>
              </a:rPr>
              <a:t>“okteto.yml”</a:t>
            </a:r>
            <a:r>
              <a:rPr b="0" lang="es-ES" sz="3200" spc="-1" strike="noStrike">
                <a:solidFill>
                  <a:srgbClr val="333333"/>
                </a:solidFill>
                <a:latin typeface="Corbel"/>
              </a:rPr>
              <a:t> si no existe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15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15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333333"/>
                </a:solidFill>
                <a:latin typeface="Corbel"/>
              </a:rPr>
              <a:t>Si el fichero </a:t>
            </a:r>
            <a:r>
              <a:rPr b="1" lang="es-ES" sz="3200" spc="-1" strike="noStrike">
                <a:solidFill>
                  <a:srgbClr val="333333"/>
                </a:solidFill>
                <a:latin typeface="Corbel"/>
              </a:rPr>
              <a:t>“okteto.yml”</a:t>
            </a:r>
            <a:r>
              <a:rPr b="0" lang="es-ES" sz="3200" spc="-1" strike="noStrike">
                <a:solidFill>
                  <a:srgbClr val="333333"/>
                </a:solidFill>
                <a:latin typeface="Corbel"/>
              </a:rPr>
              <a:t> iniciaremos la sincronización usando: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15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387" name="TextShape 4"/>
          <p:cNvSpPr txBox="1"/>
          <p:nvPr/>
        </p:nvSpPr>
        <p:spPr>
          <a:xfrm>
            <a:off x="3317760" y="2857320"/>
            <a:ext cx="3316680" cy="3495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90000" rIns="90000" tIns="45000" bIns="45000">
            <a:noAutofit/>
          </a:bodyPr>
          <a:p>
            <a:r>
              <a:rPr b="0" lang="es-ES" sz="1800" spc="-1" strike="noStrike">
                <a:latin typeface="Liberation Mono;Courier New;DejaVu Sans Mono"/>
                <a:ea typeface="Liberation Mono;Courier New;DejaVu Sans Mono"/>
              </a:rPr>
              <a:t>$ kubectl apply -f k8s</a:t>
            </a:r>
            <a:endParaRPr b="0" lang="es-ES" sz="1800" spc="-1" strike="noStrike">
              <a:latin typeface="Corbel"/>
            </a:endParaRPr>
          </a:p>
        </p:txBody>
      </p:sp>
      <p:sp>
        <p:nvSpPr>
          <p:cNvPr id="1388" name="TextShape 5"/>
          <p:cNvSpPr txBox="1"/>
          <p:nvPr/>
        </p:nvSpPr>
        <p:spPr>
          <a:xfrm>
            <a:off x="3822120" y="4153680"/>
            <a:ext cx="2086200" cy="3495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90000" rIns="90000" tIns="45000" bIns="45000">
            <a:noAutofit/>
          </a:bodyPr>
          <a:p>
            <a:r>
              <a:rPr b="0" lang="es-ES" sz="1800" spc="-1" strike="noStrike">
                <a:latin typeface="Liberation Mono;Courier New;DejaVu Sans Mono"/>
                <a:ea typeface="Liberation Mono;Courier New;DejaVu Sans Mono"/>
              </a:rPr>
              <a:t>$ okteto init</a:t>
            </a:r>
            <a:endParaRPr b="0" lang="es-ES" sz="1800" spc="-1" strike="noStrike">
              <a:latin typeface="Corbel"/>
            </a:endParaRPr>
          </a:p>
        </p:txBody>
      </p:sp>
      <p:sp>
        <p:nvSpPr>
          <p:cNvPr id="1389" name="TextShape 6"/>
          <p:cNvSpPr txBox="1"/>
          <p:nvPr/>
        </p:nvSpPr>
        <p:spPr>
          <a:xfrm>
            <a:off x="3822480" y="5990040"/>
            <a:ext cx="2086200" cy="3495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90000" rIns="90000" tIns="45000" bIns="45000">
            <a:noAutofit/>
          </a:bodyPr>
          <a:p>
            <a:r>
              <a:rPr b="0" lang="es-ES" sz="1800" spc="-1" strike="noStrike">
                <a:latin typeface="Liberation Mono;Courier New;DejaVu Sans Mono"/>
                <a:ea typeface="Liberation Mono;Courier New;DejaVu Sans Mono"/>
              </a:rPr>
              <a:t>$ okteto up</a:t>
            </a:r>
            <a:endParaRPr b="0" lang="es-ES" sz="1800" spc="-1" strike="noStrike">
              <a:latin typeface="Corbel"/>
            </a:endParaRPr>
          </a:p>
        </p:txBody>
      </p:sp>
      <p:sp>
        <p:nvSpPr>
          <p:cNvPr id="1390" name="TextShape 7"/>
          <p:cNvSpPr txBox="1"/>
          <p:nvPr/>
        </p:nvSpPr>
        <p:spPr>
          <a:xfrm>
            <a:off x="2192760" y="6942960"/>
            <a:ext cx="5338080" cy="31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s-ES" sz="1800" spc="-1" strike="noStrike">
                <a:latin typeface="Corbel"/>
                <a:hlinkClick r:id="rId1"/>
              </a:rPr>
              <a:t>https://okteto.com/docs/getting-started/installation</a:t>
            </a:r>
            <a:endParaRPr b="0" lang="es-ES" sz="1800" spc="-1" strike="noStrike">
              <a:latin typeface="Corbe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TextShape 1"/>
          <p:cNvSpPr txBox="1"/>
          <p:nvPr/>
        </p:nvSpPr>
        <p:spPr>
          <a:xfrm>
            <a:off x="210600" y="379800"/>
            <a:ext cx="8545680" cy="386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00000"/>
                </a:solidFill>
                <a:latin typeface="Trebuchet MS"/>
                <a:ea typeface="Trebuchet MS"/>
              </a:rPr>
              <a:t>Okteto File Synchronization 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392" name="CustomShape 2"/>
          <p:cNvSpPr/>
          <p:nvPr/>
        </p:nvSpPr>
        <p:spPr>
          <a:xfrm>
            <a:off x="5489640" y="1804680"/>
            <a:ext cx="3679560" cy="747000"/>
          </a:xfrm>
          <a:prstGeom prst="rect">
            <a:avLst/>
          </a:prstGeom>
          <a:solidFill>
            <a:srgbClr val="11d1ca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0000"/>
                </a:solidFill>
                <a:latin typeface="Corbel"/>
                <a:ea typeface="Helvetica Neue"/>
              </a:rPr>
              <a:t>Sustituye el pod del deployment </a:t>
            </a:r>
            <a:r>
              <a:rPr b="1" lang="en" sz="2000" spc="-1" strike="noStrike">
                <a:solidFill>
                  <a:srgbClr val="000000"/>
                </a:solidFill>
                <a:latin typeface="Corbel"/>
                <a:ea typeface="Helvetica Neue"/>
              </a:rPr>
              <a:t>demoservice-dply</a:t>
            </a:r>
            <a:r>
              <a:rPr b="0" lang="en" sz="2000" spc="-1" strike="noStrike">
                <a:solidFill>
                  <a:srgbClr val="000000"/>
                </a:solidFill>
                <a:latin typeface="Corbel"/>
                <a:ea typeface="Helvetica Neue"/>
              </a:rPr>
              <a:t>...</a:t>
            </a:r>
            <a:endParaRPr b="0" lang="es-ES" sz="2000" spc="-1" strike="noStrike">
              <a:latin typeface="Corbel"/>
            </a:endParaRPr>
          </a:p>
        </p:txBody>
      </p:sp>
      <p:sp>
        <p:nvSpPr>
          <p:cNvPr id="1393" name="CustomShape 3"/>
          <p:cNvSpPr/>
          <p:nvPr/>
        </p:nvSpPr>
        <p:spPr>
          <a:xfrm flipH="1">
            <a:off x="3591360" y="2178720"/>
            <a:ext cx="1893960" cy="128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11d1ca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94" name="CustomShape 4"/>
          <p:cNvSpPr/>
          <p:nvPr/>
        </p:nvSpPr>
        <p:spPr>
          <a:xfrm>
            <a:off x="5489640" y="2877480"/>
            <a:ext cx="3679560" cy="747000"/>
          </a:xfrm>
          <a:prstGeom prst="rect">
            <a:avLst/>
          </a:prstGeom>
          <a:solidFill>
            <a:srgbClr val="11d1ca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0000"/>
                </a:solidFill>
                <a:latin typeface="Corbel"/>
                <a:ea typeface="Helvetica Neue"/>
              </a:rPr>
              <a:t>...por una imagen con maven</a:t>
            </a:r>
            <a:endParaRPr b="0" lang="es-ES" sz="2000" spc="-1" strike="noStrike">
              <a:latin typeface="Corbel"/>
            </a:endParaRPr>
          </a:p>
        </p:txBody>
      </p:sp>
      <p:sp>
        <p:nvSpPr>
          <p:cNvPr id="1395" name="CustomShape 5"/>
          <p:cNvSpPr/>
          <p:nvPr/>
        </p:nvSpPr>
        <p:spPr>
          <a:xfrm flipH="1">
            <a:off x="3962520" y="3251160"/>
            <a:ext cx="1525680" cy="520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11d1ca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96" name="CustomShape 6"/>
          <p:cNvSpPr/>
          <p:nvPr/>
        </p:nvSpPr>
        <p:spPr>
          <a:xfrm>
            <a:off x="5489640" y="3950280"/>
            <a:ext cx="3679560" cy="747000"/>
          </a:xfrm>
          <a:prstGeom prst="rect">
            <a:avLst/>
          </a:prstGeom>
          <a:solidFill>
            <a:srgbClr val="11d1ca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0000"/>
                </a:solidFill>
                <a:latin typeface="Corbel"/>
                <a:ea typeface="Helvetica Neue"/>
              </a:rPr>
              <a:t>Ejecuta la aplicación</a:t>
            </a:r>
            <a:endParaRPr b="0" lang="es-ES" sz="2000" spc="-1" strike="noStrike">
              <a:latin typeface="Corbel"/>
            </a:endParaRPr>
          </a:p>
        </p:txBody>
      </p:sp>
      <p:sp>
        <p:nvSpPr>
          <p:cNvPr id="1397" name="CustomShape 7"/>
          <p:cNvSpPr/>
          <p:nvPr/>
        </p:nvSpPr>
        <p:spPr>
          <a:xfrm flipV="1" rot="10800000">
            <a:off x="3299040" y="4321080"/>
            <a:ext cx="2190600" cy="16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11d1ca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98" name="CustomShape 8"/>
          <p:cNvSpPr/>
          <p:nvPr/>
        </p:nvSpPr>
        <p:spPr>
          <a:xfrm>
            <a:off x="5489640" y="6255360"/>
            <a:ext cx="3679560" cy="747000"/>
          </a:xfrm>
          <a:prstGeom prst="rect">
            <a:avLst/>
          </a:prstGeom>
          <a:solidFill>
            <a:srgbClr val="11d1ca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0000"/>
                </a:solidFill>
                <a:latin typeface="Corbel"/>
                <a:ea typeface="Helvetica Neue"/>
              </a:rPr>
              <a:t>Expone la app en localhost</a:t>
            </a:r>
            <a:endParaRPr b="0" lang="es-ES" sz="2000" spc="-1" strike="noStrike">
              <a:latin typeface="Corbel"/>
            </a:endParaRPr>
          </a:p>
        </p:txBody>
      </p:sp>
      <p:sp>
        <p:nvSpPr>
          <p:cNvPr id="1399" name="CustomShape 9"/>
          <p:cNvSpPr/>
          <p:nvPr/>
        </p:nvSpPr>
        <p:spPr>
          <a:xfrm>
            <a:off x="5489640" y="5102640"/>
            <a:ext cx="3679560" cy="747000"/>
          </a:xfrm>
          <a:prstGeom prst="rect">
            <a:avLst/>
          </a:prstGeom>
          <a:solidFill>
            <a:srgbClr val="11d1ca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0000"/>
                </a:solidFill>
                <a:latin typeface="Corbel"/>
                <a:ea typeface="Helvetica Neue"/>
              </a:rPr>
              <a:t>Guarda la caché de maven en volúmen</a:t>
            </a:r>
            <a:endParaRPr b="0" lang="es-ES" sz="2000" spc="-1" strike="noStrike">
              <a:latin typeface="Corbel"/>
            </a:endParaRPr>
          </a:p>
        </p:txBody>
      </p:sp>
      <p:sp>
        <p:nvSpPr>
          <p:cNvPr id="1400" name="CustomShape 10"/>
          <p:cNvSpPr/>
          <p:nvPr/>
        </p:nvSpPr>
        <p:spPr>
          <a:xfrm rot="10800000">
            <a:off x="2465280" y="5133960"/>
            <a:ext cx="3024720" cy="34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11d1ca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01" name="CustomShape 11"/>
          <p:cNvSpPr/>
          <p:nvPr/>
        </p:nvSpPr>
        <p:spPr>
          <a:xfrm rot="10800000">
            <a:off x="2334960" y="5608080"/>
            <a:ext cx="3155040" cy="1020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11d1ca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02" name="TextShape 12"/>
          <p:cNvSpPr txBox="1"/>
          <p:nvPr/>
        </p:nvSpPr>
        <p:spPr>
          <a:xfrm>
            <a:off x="327600" y="3369960"/>
            <a:ext cx="4008960" cy="25927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90000" rIns="90000" tIns="45000" bIns="45000">
            <a:noAutofit/>
          </a:bodyPr>
          <a:p>
            <a:r>
              <a:rPr b="0" lang="es-ES" sz="1800" spc="-1" strike="noStrike">
                <a:latin typeface="Consolas"/>
              </a:rPr>
              <a:t>name: demoservice-dply</a:t>
            </a:r>
            <a:endParaRPr b="0" lang="es-ES" sz="1800" spc="-1" strike="noStrike">
              <a:latin typeface="Corbel"/>
            </a:endParaRPr>
          </a:p>
          <a:p>
            <a:r>
              <a:rPr b="0" lang="es-ES" sz="1800" spc="-1" strike="noStrike">
                <a:latin typeface="Consolas"/>
              </a:rPr>
              <a:t>image: maven:3.8.1-jdk-11</a:t>
            </a:r>
            <a:endParaRPr b="0" lang="es-ES" sz="1800" spc="-1" strike="noStrike">
              <a:latin typeface="Corbel"/>
            </a:endParaRPr>
          </a:p>
          <a:p>
            <a:r>
              <a:rPr b="0" lang="es-ES" sz="1800" spc="-1" strike="noStrike">
                <a:latin typeface="Consolas"/>
              </a:rPr>
              <a:t>command:</a:t>
            </a:r>
            <a:endParaRPr b="0" lang="es-ES" sz="1800" spc="-1" strike="noStrike">
              <a:latin typeface="Corbel"/>
            </a:endParaRPr>
          </a:p>
          <a:p>
            <a:r>
              <a:rPr b="0" lang="es-ES" sz="1800" spc="-1" strike="noStrike">
                <a:latin typeface="Consolas"/>
              </a:rPr>
              <a:t>  </a:t>
            </a:r>
            <a:r>
              <a:rPr b="0" lang="es-ES" sz="1800" spc="-1" strike="noStrike">
                <a:latin typeface="Consolas"/>
              </a:rPr>
              <a:t>- mvn</a:t>
            </a:r>
            <a:endParaRPr b="0" lang="es-ES" sz="1800" spc="-1" strike="noStrike">
              <a:latin typeface="Corbel"/>
            </a:endParaRPr>
          </a:p>
          <a:p>
            <a:r>
              <a:rPr b="0" lang="es-ES" sz="1800" spc="-1" strike="noStrike">
                <a:latin typeface="Consolas"/>
              </a:rPr>
              <a:t>  </a:t>
            </a:r>
            <a:r>
              <a:rPr b="0" lang="es-ES" sz="1800" spc="-1" strike="noStrike">
                <a:latin typeface="Consolas"/>
              </a:rPr>
              <a:t>- spring-boot:run</a:t>
            </a:r>
            <a:endParaRPr b="0" lang="es-ES" sz="1800" spc="-1" strike="noStrike">
              <a:latin typeface="Corbel"/>
            </a:endParaRPr>
          </a:p>
          <a:p>
            <a:r>
              <a:rPr b="0" lang="es-ES" sz="1800" spc="-1" strike="noStrike">
                <a:latin typeface="Consolas"/>
              </a:rPr>
              <a:t>volumes:</a:t>
            </a:r>
            <a:endParaRPr b="0" lang="es-ES" sz="1800" spc="-1" strike="noStrike">
              <a:latin typeface="Corbel"/>
            </a:endParaRPr>
          </a:p>
          <a:p>
            <a:r>
              <a:rPr b="0" lang="es-ES" sz="1800" spc="-1" strike="noStrike">
                <a:latin typeface="Consolas"/>
              </a:rPr>
              <a:t>  </a:t>
            </a:r>
            <a:r>
              <a:rPr b="0" lang="es-ES" sz="1800" spc="-1" strike="noStrike">
                <a:latin typeface="Consolas"/>
              </a:rPr>
              <a:t>- /root/.m2</a:t>
            </a:r>
            <a:endParaRPr b="0" lang="es-ES" sz="1800" spc="-1" strike="noStrike">
              <a:latin typeface="Corbel"/>
            </a:endParaRPr>
          </a:p>
          <a:p>
            <a:r>
              <a:rPr b="0" lang="es-ES" sz="1800" spc="-1" strike="noStrike">
                <a:latin typeface="Consolas"/>
              </a:rPr>
              <a:t>forward:</a:t>
            </a:r>
            <a:endParaRPr b="0" lang="es-ES" sz="1800" spc="-1" strike="noStrike">
              <a:latin typeface="Corbel"/>
            </a:endParaRPr>
          </a:p>
          <a:p>
            <a:r>
              <a:rPr b="0" lang="es-ES" sz="1800" spc="-1" strike="noStrike">
                <a:latin typeface="Consolas"/>
              </a:rPr>
              <a:t>  </a:t>
            </a:r>
            <a:r>
              <a:rPr b="0" lang="es-ES" sz="1800" spc="-1" strike="noStrike">
                <a:latin typeface="Consolas"/>
              </a:rPr>
              <a:t>- 8080:8080</a:t>
            </a:r>
            <a:endParaRPr b="0" lang="es-ES" sz="1800" spc="-1" strike="noStrike">
              <a:latin typeface="Corbel"/>
            </a:endParaRPr>
          </a:p>
        </p:txBody>
      </p:sp>
      <p:sp>
        <p:nvSpPr>
          <p:cNvPr id="1403" name="TextShape 13"/>
          <p:cNvSpPr txBox="1"/>
          <p:nvPr/>
        </p:nvSpPr>
        <p:spPr>
          <a:xfrm>
            <a:off x="255600" y="3050280"/>
            <a:ext cx="1780560" cy="780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s-ES" sz="1600" spc="-1" strike="noStrike">
                <a:latin typeface="Liberation Mono;Courier New;DejaVu Sans Mono"/>
                <a:ea typeface="Liberation Mono;Courier New;DejaVu Sans Mono"/>
              </a:rPr>
              <a:t>okteto.yml</a:t>
            </a:r>
            <a:endParaRPr b="0" lang="es-ES" sz="1600" spc="-1" strike="noStrike">
              <a:latin typeface="Corbel"/>
            </a:endParaRPr>
          </a:p>
          <a:p>
            <a:endParaRPr b="0" lang="es-ES" sz="1600" spc="-1" strike="noStrike">
              <a:latin typeface="Corbel"/>
            </a:endParaRPr>
          </a:p>
        </p:txBody>
      </p:sp>
      <p:sp>
        <p:nvSpPr>
          <p:cNvPr id="1404" name="TextShape 14"/>
          <p:cNvSpPr txBox="1"/>
          <p:nvPr/>
        </p:nvSpPr>
        <p:spPr>
          <a:xfrm>
            <a:off x="8027280" y="1087920"/>
            <a:ext cx="3246840" cy="382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latin typeface="Corbel"/>
              </a:rPr>
              <a:t>demoservice-k8s4</a:t>
            </a:r>
            <a:endParaRPr b="0" lang="es-ES" sz="1800" spc="-1" strike="noStrike">
              <a:latin typeface="Corbel"/>
            </a:endParaRPr>
          </a:p>
        </p:txBody>
      </p:sp>
      <p:sp>
        <p:nvSpPr>
          <p:cNvPr id="1405" name="TextShape 15"/>
          <p:cNvSpPr txBox="1"/>
          <p:nvPr/>
        </p:nvSpPr>
        <p:spPr>
          <a:xfrm>
            <a:off x="2759760" y="7168320"/>
            <a:ext cx="4324320" cy="31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s-ES" sz="1800" spc="-1" strike="noStrike">
                <a:latin typeface="Corbel"/>
                <a:hlinkClick r:id="rId1"/>
              </a:rPr>
              <a:t>https://okteto.com/docs/reference/manifest</a:t>
            </a:r>
            <a:endParaRPr b="0" lang="es-ES" sz="1800" spc="-1" strike="noStrike">
              <a:latin typeface="Corbe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100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TextShape 1"/>
          <p:cNvSpPr txBox="1"/>
          <p:nvPr/>
        </p:nvSpPr>
        <p:spPr>
          <a:xfrm>
            <a:off x="210600" y="379800"/>
            <a:ext cx="8545680" cy="386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00000"/>
                </a:solidFill>
                <a:latin typeface="Trebuchet MS"/>
                <a:ea typeface="Trebuchet MS"/>
              </a:rPr>
              <a:t>Okteto File Synchronization 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407" name="TextShape 2"/>
          <p:cNvSpPr txBox="1"/>
          <p:nvPr/>
        </p:nvSpPr>
        <p:spPr>
          <a:xfrm>
            <a:off x="8027280" y="1087920"/>
            <a:ext cx="3246840" cy="382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latin typeface="Corbel"/>
              </a:rPr>
              <a:t>demoservice-k8s4</a:t>
            </a:r>
            <a:endParaRPr b="0" lang="es-ES" sz="1800" spc="-1" strike="noStrike">
              <a:latin typeface="Corbel"/>
            </a:endParaRPr>
          </a:p>
        </p:txBody>
      </p:sp>
      <p:sp>
        <p:nvSpPr>
          <p:cNvPr id="1408" name="TextShape 3"/>
          <p:cNvSpPr txBox="1"/>
          <p:nvPr/>
        </p:nvSpPr>
        <p:spPr>
          <a:xfrm>
            <a:off x="2277000" y="7168320"/>
            <a:ext cx="5362200" cy="31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s-ES" sz="1800" spc="-1" strike="noStrike">
                <a:latin typeface="Corbel"/>
                <a:hlinkClick r:id="rId1"/>
              </a:rPr>
              <a:t>https://okteto.com/docs/reference/file-synchronization</a:t>
            </a:r>
            <a:endParaRPr b="0" lang="es-ES" sz="1800" spc="-1" strike="noStrike">
              <a:latin typeface="Corbel"/>
            </a:endParaRPr>
          </a:p>
        </p:txBody>
      </p:sp>
      <p:sp>
        <p:nvSpPr>
          <p:cNvPr id="1409" name="TextShape 4"/>
          <p:cNvSpPr txBox="1"/>
          <p:nvPr/>
        </p:nvSpPr>
        <p:spPr>
          <a:xfrm>
            <a:off x="521640" y="1579680"/>
            <a:ext cx="9071640" cy="5396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216000" indent="-216000">
              <a:lnSpc>
                <a:spcPct val="115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1" lang="es-ES" sz="3200" spc="-1" strike="noStrike">
                <a:solidFill>
                  <a:srgbClr val="333333"/>
                </a:solidFill>
                <a:latin typeface="Corbel"/>
              </a:rPr>
              <a:t>Fichero “.stignore”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15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600" spc="-1" strike="noStrike">
                <a:solidFill>
                  <a:srgbClr val="333333"/>
                </a:solidFill>
                <a:latin typeface="Corbel"/>
              </a:rPr>
              <a:t>Permite ignorar </a:t>
            </a:r>
            <a:r>
              <a:rPr b="1" lang="es-ES" sz="2600" spc="-1" strike="noStrike">
                <a:solidFill>
                  <a:srgbClr val="333333"/>
                </a:solidFill>
                <a:latin typeface="Corbel"/>
              </a:rPr>
              <a:t>ficheros</a:t>
            </a:r>
            <a:r>
              <a:rPr b="0" lang="es-ES" sz="2600" spc="-1" strike="noStrike">
                <a:solidFill>
                  <a:srgbClr val="333333"/>
                </a:solidFill>
                <a:latin typeface="Corbel"/>
              </a:rPr>
              <a:t> o </a:t>
            </a:r>
            <a:r>
              <a:rPr b="1" lang="es-ES" sz="2600" spc="-1" strike="noStrike">
                <a:solidFill>
                  <a:srgbClr val="333333"/>
                </a:solidFill>
                <a:latin typeface="Corbel"/>
              </a:rPr>
              <a:t>carpetas</a:t>
            </a:r>
            <a:r>
              <a:rPr b="0" lang="es-ES" sz="2600" spc="-1" strike="noStrike">
                <a:solidFill>
                  <a:srgbClr val="333333"/>
                </a:solidFill>
                <a:latin typeface="Corbel"/>
              </a:rPr>
              <a:t> en la </a:t>
            </a:r>
            <a:r>
              <a:rPr b="1" lang="es-ES" sz="2600" spc="-1" strike="noStrike">
                <a:solidFill>
                  <a:srgbClr val="333333"/>
                </a:solidFill>
                <a:latin typeface="Corbel"/>
              </a:rPr>
              <a:t>sincronización</a:t>
            </a:r>
            <a:endParaRPr b="0" lang="es-ES" sz="26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15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600" spc="-1" strike="noStrike">
                <a:solidFill>
                  <a:srgbClr val="333333"/>
                </a:solidFill>
                <a:latin typeface="Corbel"/>
              </a:rPr>
              <a:t>Con el comando “okteto init” se crea un fichero “.stignore” por defecto</a:t>
            </a:r>
            <a:endParaRPr b="0" lang="es-ES" sz="26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15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600" spc="-1" strike="noStrike">
                <a:solidFill>
                  <a:srgbClr val="333333"/>
                </a:solidFill>
                <a:latin typeface="Corbel"/>
                <a:ea typeface="Droid Sans Fallback"/>
              </a:rPr>
              <a:t>Si el fichero </a:t>
            </a:r>
            <a:r>
              <a:rPr b="0" lang="es-ES" sz="2600" spc="-1" strike="noStrike">
                <a:solidFill>
                  <a:srgbClr val="333333"/>
                </a:solidFill>
                <a:latin typeface="Corbel"/>
              </a:rPr>
              <a:t>“.stignore” no existe al hacer “okteto up” se ofrecerán dos opciones</a:t>
            </a:r>
            <a:endParaRPr b="0" lang="es-ES" sz="2600" spc="-1" strike="noStrike">
              <a:solidFill>
                <a:srgbClr val="333333"/>
              </a:solidFill>
              <a:latin typeface="Corbel"/>
            </a:endParaRPr>
          </a:p>
          <a:p>
            <a:pPr lvl="2" marL="648000" indent="-216000">
              <a:lnSpc>
                <a:spcPct val="115000"/>
              </a:lnSpc>
              <a:spcAft>
                <a:spcPts val="8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600" spc="-1" strike="noStrike">
                <a:solidFill>
                  <a:srgbClr val="669933"/>
                </a:solidFill>
                <a:latin typeface="Corbel"/>
              </a:rPr>
              <a:t>- Crear el fichero con valores por defecto</a:t>
            </a:r>
            <a:endParaRPr b="0" lang="es-ES" sz="2600" spc="-1" strike="noStrike">
              <a:solidFill>
                <a:srgbClr val="669933"/>
              </a:solidFill>
              <a:latin typeface="Corbel"/>
            </a:endParaRPr>
          </a:p>
          <a:p>
            <a:pPr lvl="2" marL="648000" indent="-216000">
              <a:lnSpc>
                <a:spcPct val="115000"/>
              </a:lnSpc>
              <a:spcAft>
                <a:spcPts val="8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600" spc="-1" strike="noStrike">
                <a:solidFill>
                  <a:srgbClr val="669933"/>
                </a:solidFill>
                <a:latin typeface="Corbel"/>
              </a:rPr>
              <a:t>- Crear el fichero vacío</a:t>
            </a:r>
            <a:endParaRPr b="0" lang="es-ES" sz="2600" spc="-1" strike="noStrike">
              <a:solidFill>
                <a:srgbClr val="669933"/>
              </a:solidFill>
              <a:latin typeface="Corbel"/>
            </a:endParaRPr>
          </a:p>
        </p:txBody>
      </p:sp>
      <p:sp>
        <p:nvSpPr>
          <p:cNvPr id="1410" name="TextShape 5"/>
          <p:cNvSpPr txBox="1"/>
          <p:nvPr/>
        </p:nvSpPr>
        <p:spPr>
          <a:xfrm>
            <a:off x="3515040" y="5903280"/>
            <a:ext cx="2928960" cy="11887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90000" rIns="90000" tIns="45000" bIns="45000">
            <a:noAutofit/>
          </a:bodyPr>
          <a:p>
            <a:r>
              <a:rPr b="0" lang="es-ES" sz="1800" spc="-1" strike="noStrike">
                <a:latin typeface="Consolas"/>
              </a:rPr>
              <a:t>okteto.yml</a:t>
            </a:r>
            <a:endParaRPr b="0" lang="es-ES" sz="1800" spc="-1" strike="noStrike">
              <a:latin typeface="Corbel"/>
            </a:endParaRPr>
          </a:p>
          <a:p>
            <a:r>
              <a:rPr b="0" lang="es-ES" sz="1800" spc="-1" strike="noStrike">
                <a:latin typeface="Consolas"/>
              </a:rPr>
              <a:t>.mvn</a:t>
            </a:r>
            <a:endParaRPr b="0" lang="es-ES" sz="1800" spc="-1" strike="noStrike">
              <a:latin typeface="Corbel"/>
            </a:endParaRPr>
          </a:p>
          <a:p>
            <a:r>
              <a:rPr b="0" lang="es-ES" sz="1800" spc="-1" strike="noStrike">
                <a:latin typeface="Consolas"/>
              </a:rPr>
              <a:t>mvnw</a:t>
            </a:r>
            <a:endParaRPr b="0" lang="es-ES" sz="1800" spc="-1" strike="noStrike">
              <a:latin typeface="Corbel"/>
            </a:endParaRPr>
          </a:p>
          <a:p>
            <a:r>
              <a:rPr b="0" lang="es-ES" sz="1800" spc="-1" strike="noStrike">
                <a:latin typeface="Consolas"/>
              </a:rPr>
              <a:t>mvnw.cmd</a:t>
            </a:r>
            <a:endParaRPr b="0" lang="es-ES" sz="1800" spc="-1" strike="noStrike">
              <a:latin typeface="Corbel"/>
            </a:endParaRPr>
          </a:p>
        </p:txBody>
      </p:sp>
      <p:sp>
        <p:nvSpPr>
          <p:cNvPr id="1411" name="TextShape 6"/>
          <p:cNvSpPr txBox="1"/>
          <p:nvPr/>
        </p:nvSpPr>
        <p:spPr>
          <a:xfrm>
            <a:off x="3420000" y="5533560"/>
            <a:ext cx="1780560" cy="550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s-ES" sz="1600" spc="-1" strike="noStrike">
                <a:latin typeface="Liberation Mono;Courier New;DejaVu Sans Mono"/>
                <a:ea typeface="Liberation Mono;Courier New;DejaVu Sans Mono"/>
              </a:rPr>
              <a:t>.stignore</a:t>
            </a:r>
            <a:endParaRPr b="0" lang="es-ES" sz="1600" spc="-1" strike="noStrike">
              <a:latin typeface="Corbel"/>
            </a:endParaRPr>
          </a:p>
          <a:p>
            <a:endParaRPr b="0" lang="es-ES" sz="1600" spc="-1" strike="noStrike">
              <a:latin typeface="Corbe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TextShape 1"/>
          <p:cNvSpPr txBox="1"/>
          <p:nvPr/>
        </p:nvSpPr>
        <p:spPr>
          <a:xfrm>
            <a:off x="210600" y="379800"/>
            <a:ext cx="8545680" cy="386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00000"/>
                </a:solidFill>
                <a:latin typeface="Trebuchet MS"/>
                <a:ea typeface="Trebuchet MS"/>
              </a:rPr>
              <a:t>Okteto File Synchronization 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413" name="TextShape 2"/>
          <p:cNvSpPr txBox="1"/>
          <p:nvPr/>
        </p:nvSpPr>
        <p:spPr>
          <a:xfrm>
            <a:off x="8027640" y="1124280"/>
            <a:ext cx="3246840" cy="382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latin typeface="Corbel"/>
              </a:rPr>
              <a:t>demoservice-k8s5</a:t>
            </a:r>
            <a:endParaRPr b="0" lang="es-ES" sz="1800" spc="-1" strike="noStrike">
              <a:latin typeface="Corbel"/>
            </a:endParaRPr>
          </a:p>
        </p:txBody>
      </p:sp>
      <p:sp>
        <p:nvSpPr>
          <p:cNvPr id="1414" name="TextShape 3"/>
          <p:cNvSpPr txBox="1"/>
          <p:nvPr/>
        </p:nvSpPr>
        <p:spPr>
          <a:xfrm>
            <a:off x="522360" y="1507680"/>
            <a:ext cx="9071640" cy="5396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216000" indent="-216000">
              <a:lnSpc>
                <a:spcPct val="100000"/>
              </a:lnSpc>
              <a:spcAft>
                <a:spcPts val="1001"/>
              </a:spcAft>
              <a:buClr>
                <a:srgbClr val="669933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Depuración y LiveReload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00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2800" spc="-1" strike="noStrike">
                <a:solidFill>
                  <a:srgbClr val="444444"/>
                </a:solidFill>
                <a:latin typeface="Corbel"/>
                <a:ea typeface="Corbel"/>
              </a:rPr>
              <a:t>Eclipse se puede conectar a una JVM para hacer </a:t>
            </a:r>
            <a:r>
              <a:rPr b="1" lang="en" sz="2800" spc="-1" strike="noStrike">
                <a:solidFill>
                  <a:srgbClr val="444444"/>
                </a:solidFill>
                <a:latin typeface="Corbel"/>
                <a:ea typeface="Corbel"/>
              </a:rPr>
              <a:t>depuración remota</a:t>
            </a:r>
            <a:endParaRPr b="0" lang="es-ES" sz="2800" spc="-1" strike="noStrike">
              <a:solidFill>
                <a:srgbClr val="333333"/>
              </a:solidFill>
              <a:latin typeface="Corbel"/>
            </a:endParaRPr>
          </a:p>
        </p:txBody>
      </p:sp>
      <p:pic>
        <p:nvPicPr>
          <p:cNvPr id="1415" name="Google Shape;360;p46_1" descr=""/>
          <p:cNvPicPr/>
          <p:nvPr/>
        </p:nvPicPr>
        <p:blipFill>
          <a:blip r:embed="rId1"/>
          <a:srcRect l="0" t="0" r="28201" b="23368"/>
          <a:stretch/>
        </p:blipFill>
        <p:spPr>
          <a:xfrm>
            <a:off x="576000" y="3096000"/>
            <a:ext cx="4392000" cy="3894120"/>
          </a:xfrm>
          <a:prstGeom prst="rect">
            <a:avLst/>
          </a:prstGeom>
          <a:ln>
            <a:noFill/>
          </a:ln>
        </p:spPr>
      </p:pic>
      <p:pic>
        <p:nvPicPr>
          <p:cNvPr id="1416" name="Google Shape;359;p46_1" descr=""/>
          <p:cNvPicPr/>
          <p:nvPr/>
        </p:nvPicPr>
        <p:blipFill>
          <a:blip r:embed="rId2"/>
          <a:stretch/>
        </p:blipFill>
        <p:spPr>
          <a:xfrm>
            <a:off x="5907960" y="2881440"/>
            <a:ext cx="2732040" cy="2806560"/>
          </a:xfrm>
          <a:prstGeom prst="rect">
            <a:avLst/>
          </a:prstGeom>
          <a:ln>
            <a:noFill/>
          </a:ln>
        </p:spPr>
      </p:pic>
      <p:sp>
        <p:nvSpPr>
          <p:cNvPr id="1417" name="TextShape 4"/>
          <p:cNvSpPr txBox="1"/>
          <p:nvPr/>
        </p:nvSpPr>
        <p:spPr>
          <a:xfrm>
            <a:off x="5068440" y="5783400"/>
            <a:ext cx="4195800" cy="1607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spcAft>
                <a:spcPts val="1001"/>
              </a:spcAft>
              <a:tabLst>
                <a:tab algn="l" pos="0"/>
              </a:tabLst>
            </a:pPr>
            <a:r>
              <a:rPr b="0" lang="en" sz="1800" spc="-1" strike="noStrike">
                <a:solidFill>
                  <a:srgbClr val="444444"/>
                </a:solidFill>
                <a:latin typeface="Corbel"/>
                <a:ea typeface="Corbel"/>
              </a:rPr>
              <a:t>La extensión del navegador LiveReload recarga la página cuando detecta un cambio</a:t>
            </a:r>
            <a:endParaRPr b="0" lang="es-ES" sz="1800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418" name="TextShape 5"/>
          <p:cNvSpPr txBox="1"/>
          <p:nvPr/>
        </p:nvSpPr>
        <p:spPr>
          <a:xfrm>
            <a:off x="5576040" y="6944040"/>
            <a:ext cx="3304800" cy="31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s-ES" sz="1800" spc="-1" strike="noStrike">
                <a:latin typeface="Corbel"/>
                <a:hlinkClick r:id="rId3"/>
              </a:rPr>
              <a:t>http://livereload.com/extensions/</a:t>
            </a:r>
            <a:endParaRPr b="0" lang="es-ES" sz="1800" spc="-1" strike="noStrike">
              <a:latin typeface="Corbe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TextShape 1"/>
          <p:cNvSpPr txBox="1"/>
          <p:nvPr/>
        </p:nvSpPr>
        <p:spPr>
          <a:xfrm>
            <a:off x="210600" y="379800"/>
            <a:ext cx="8545680" cy="386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00000"/>
                </a:solidFill>
                <a:latin typeface="Trebuchet MS"/>
                <a:ea typeface="Trebuchet MS"/>
              </a:rPr>
              <a:t>Okteto File Synchronization 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420" name="TextShape 2"/>
          <p:cNvSpPr txBox="1"/>
          <p:nvPr/>
        </p:nvSpPr>
        <p:spPr>
          <a:xfrm>
            <a:off x="8027640" y="1124280"/>
            <a:ext cx="3246840" cy="382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latin typeface="Corbel"/>
              </a:rPr>
              <a:t>demoservice-k8s5</a:t>
            </a:r>
            <a:endParaRPr b="0" lang="es-ES" sz="1800" spc="-1" strike="noStrike">
              <a:latin typeface="Corbel"/>
            </a:endParaRPr>
          </a:p>
        </p:txBody>
      </p:sp>
      <p:sp>
        <p:nvSpPr>
          <p:cNvPr id="1421" name="TextShape 3"/>
          <p:cNvSpPr txBox="1"/>
          <p:nvPr/>
        </p:nvSpPr>
        <p:spPr>
          <a:xfrm>
            <a:off x="522360" y="1507680"/>
            <a:ext cx="9071640" cy="5396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216000" indent="-216000">
              <a:lnSpc>
                <a:spcPct val="100000"/>
              </a:lnSpc>
              <a:spcAft>
                <a:spcPts val="1001"/>
              </a:spcAft>
              <a:buClr>
                <a:srgbClr val="669933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Depuración y LiveReload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00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" sz="2800" spc="-1" strike="noStrike">
                <a:solidFill>
                  <a:srgbClr val="444444"/>
                </a:solidFill>
                <a:latin typeface="Corbel"/>
                <a:ea typeface="Corbel"/>
              </a:rPr>
              <a:t>VSCode también se puede conectar a una JVM para hacer </a:t>
            </a:r>
            <a:r>
              <a:rPr b="1" lang="en" sz="2800" spc="-1" strike="noStrike">
                <a:solidFill>
                  <a:srgbClr val="444444"/>
                </a:solidFill>
                <a:latin typeface="Corbel"/>
                <a:ea typeface="Corbel"/>
              </a:rPr>
              <a:t>depuración remota</a:t>
            </a:r>
            <a:endParaRPr b="0" lang="es-ES" sz="2800" spc="-1" strike="noStrike">
              <a:solidFill>
                <a:srgbClr val="333333"/>
              </a:solidFill>
              <a:latin typeface="Corbel"/>
            </a:endParaRPr>
          </a:p>
        </p:txBody>
      </p:sp>
      <p:pic>
        <p:nvPicPr>
          <p:cNvPr id="1422" name="Google Shape;359;p46_2" descr=""/>
          <p:cNvPicPr/>
          <p:nvPr/>
        </p:nvPicPr>
        <p:blipFill>
          <a:blip r:embed="rId1"/>
          <a:stretch/>
        </p:blipFill>
        <p:spPr>
          <a:xfrm>
            <a:off x="6339960" y="2881440"/>
            <a:ext cx="2732040" cy="2806560"/>
          </a:xfrm>
          <a:prstGeom prst="rect">
            <a:avLst/>
          </a:prstGeom>
          <a:ln>
            <a:noFill/>
          </a:ln>
        </p:spPr>
      </p:pic>
      <p:sp>
        <p:nvSpPr>
          <p:cNvPr id="1423" name="TextShape 4"/>
          <p:cNvSpPr txBox="1"/>
          <p:nvPr/>
        </p:nvSpPr>
        <p:spPr>
          <a:xfrm>
            <a:off x="5680440" y="5783400"/>
            <a:ext cx="4195800" cy="1607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spcAft>
                <a:spcPts val="1001"/>
              </a:spcAft>
              <a:tabLst>
                <a:tab algn="l" pos="0"/>
              </a:tabLst>
            </a:pPr>
            <a:r>
              <a:rPr b="0" lang="en" sz="1800" spc="-1" strike="noStrike">
                <a:solidFill>
                  <a:srgbClr val="444444"/>
                </a:solidFill>
                <a:latin typeface="Corbel"/>
                <a:ea typeface="Corbel"/>
              </a:rPr>
              <a:t>La extensión del navegador LiveReload recarga la página cuando detecta un cambio</a:t>
            </a:r>
            <a:endParaRPr b="0" lang="es-ES" sz="1800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424" name="TextShape 5"/>
          <p:cNvSpPr txBox="1"/>
          <p:nvPr/>
        </p:nvSpPr>
        <p:spPr>
          <a:xfrm>
            <a:off x="6116040" y="6944040"/>
            <a:ext cx="3304800" cy="31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s-ES" sz="1800" spc="-1" strike="noStrike">
                <a:latin typeface="Corbel"/>
                <a:hlinkClick r:id="rId2"/>
              </a:rPr>
              <a:t>http://livereload.com/extensions/</a:t>
            </a:r>
            <a:endParaRPr b="0" lang="es-ES" sz="1800" spc="-1" strike="noStrike">
              <a:latin typeface="Corbel"/>
            </a:endParaRPr>
          </a:p>
        </p:txBody>
      </p:sp>
      <p:sp>
        <p:nvSpPr>
          <p:cNvPr id="1425" name="TextShape 6"/>
          <p:cNvSpPr txBox="1"/>
          <p:nvPr/>
        </p:nvSpPr>
        <p:spPr>
          <a:xfrm>
            <a:off x="216000" y="3883320"/>
            <a:ext cx="5256000" cy="25959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90000" rIns="90000" tIns="45000" bIns="45000">
            <a:noAutofit/>
          </a:bodyPr>
          <a:p>
            <a:r>
              <a:rPr b="0" lang="es-ES" sz="1400" spc="-1" strike="noStrike">
                <a:latin typeface="Consolas"/>
              </a:rPr>
              <a:t>{</a:t>
            </a:r>
            <a:endParaRPr b="0" lang="es-ES" sz="1400" spc="-1" strike="noStrike">
              <a:latin typeface="Corbel"/>
            </a:endParaRPr>
          </a:p>
          <a:p>
            <a:r>
              <a:rPr b="0" lang="es-ES" sz="1400" spc="-1" strike="noStrike">
                <a:latin typeface="Consolas"/>
              </a:rPr>
              <a:t>    </a:t>
            </a:r>
            <a:r>
              <a:rPr b="0" lang="es-ES" sz="1400" spc="-1" strike="noStrike">
                <a:latin typeface="Consolas"/>
              </a:rPr>
              <a:t>"version": "0.2.0",</a:t>
            </a:r>
            <a:endParaRPr b="0" lang="es-ES" sz="1400" spc="-1" strike="noStrike">
              <a:latin typeface="Corbel"/>
            </a:endParaRPr>
          </a:p>
          <a:p>
            <a:r>
              <a:rPr b="0" lang="es-ES" sz="1400" spc="-1" strike="noStrike">
                <a:latin typeface="Consolas"/>
              </a:rPr>
              <a:t>    </a:t>
            </a:r>
            <a:r>
              <a:rPr b="0" lang="es-ES" sz="1400" spc="-1" strike="noStrike">
                <a:latin typeface="Consolas"/>
              </a:rPr>
              <a:t>"configurations": [</a:t>
            </a:r>
            <a:endParaRPr b="0" lang="es-ES" sz="1400" spc="-1" strike="noStrike">
              <a:latin typeface="Corbel"/>
            </a:endParaRPr>
          </a:p>
          <a:p>
            <a:r>
              <a:rPr b="0" lang="es-ES" sz="1400" spc="-1" strike="noStrike">
                <a:latin typeface="Consolas"/>
              </a:rPr>
              <a:t>        </a:t>
            </a:r>
            <a:r>
              <a:rPr b="0" lang="es-ES" sz="1400" spc="-1" strike="noStrike">
                <a:latin typeface="Consolas"/>
              </a:rPr>
              <a:t>{</a:t>
            </a:r>
            <a:endParaRPr b="0" lang="es-ES" sz="1400" spc="-1" strike="noStrike">
              <a:latin typeface="Corbel"/>
            </a:endParaRPr>
          </a:p>
          <a:p>
            <a:r>
              <a:rPr b="0" lang="es-ES" sz="1400" spc="-1" strike="noStrike">
                <a:latin typeface="Consolas"/>
              </a:rPr>
              <a:t>            </a:t>
            </a:r>
            <a:r>
              <a:rPr b="0" lang="es-ES" sz="1400" spc="-1" strike="noStrike">
                <a:latin typeface="Consolas"/>
              </a:rPr>
              <a:t>"type": "java",</a:t>
            </a:r>
            <a:endParaRPr b="0" lang="es-ES" sz="1400" spc="-1" strike="noStrike">
              <a:latin typeface="Corbel"/>
            </a:endParaRPr>
          </a:p>
          <a:p>
            <a:r>
              <a:rPr b="0" lang="es-ES" sz="1400" spc="-1" strike="noStrike">
                <a:latin typeface="Consolas"/>
              </a:rPr>
              <a:t>            </a:t>
            </a:r>
            <a:r>
              <a:rPr b="0" lang="es-ES" sz="1400" spc="-1" strike="noStrike">
                <a:latin typeface="Consolas"/>
              </a:rPr>
              <a:t>"name": "demoservice-k8s5",</a:t>
            </a:r>
            <a:endParaRPr b="0" lang="es-ES" sz="1400" spc="-1" strike="noStrike">
              <a:latin typeface="Corbel"/>
            </a:endParaRPr>
          </a:p>
          <a:p>
            <a:r>
              <a:rPr b="0" lang="es-ES" sz="1400" spc="-1" strike="noStrike">
                <a:latin typeface="Consolas"/>
              </a:rPr>
              <a:t>            </a:t>
            </a:r>
            <a:r>
              <a:rPr b="0" lang="es-ES" sz="1400" spc="-1" strike="noStrike">
                <a:latin typeface="Consolas"/>
              </a:rPr>
              <a:t>"request": "attach",</a:t>
            </a:r>
            <a:endParaRPr b="0" lang="es-ES" sz="1400" spc="-1" strike="noStrike">
              <a:latin typeface="Corbel"/>
            </a:endParaRPr>
          </a:p>
          <a:p>
            <a:r>
              <a:rPr b="0" lang="es-ES" sz="1400" spc="-1" strike="noStrike">
                <a:latin typeface="Consolas"/>
              </a:rPr>
              <a:t>            </a:t>
            </a:r>
            <a:r>
              <a:rPr b="0" lang="es-ES" sz="1400" spc="-1" strike="noStrike">
                <a:latin typeface="Consolas"/>
              </a:rPr>
              <a:t>"hostName": "localhost",</a:t>
            </a:r>
            <a:endParaRPr b="0" lang="es-ES" sz="1400" spc="-1" strike="noStrike">
              <a:latin typeface="Corbel"/>
            </a:endParaRPr>
          </a:p>
          <a:p>
            <a:r>
              <a:rPr b="0" lang="es-ES" sz="1400" spc="-1" strike="noStrike">
                <a:latin typeface="Consolas"/>
              </a:rPr>
              <a:t>            </a:t>
            </a:r>
            <a:r>
              <a:rPr b="0" lang="es-ES" sz="1400" spc="-1" strike="noStrike">
                <a:latin typeface="Consolas"/>
              </a:rPr>
              <a:t>"port": 8000</a:t>
            </a:r>
            <a:endParaRPr b="0" lang="es-ES" sz="1400" spc="-1" strike="noStrike">
              <a:latin typeface="Corbel"/>
            </a:endParaRPr>
          </a:p>
          <a:p>
            <a:r>
              <a:rPr b="0" lang="es-ES" sz="1400" spc="-1" strike="noStrike">
                <a:latin typeface="Consolas"/>
              </a:rPr>
              <a:t>        </a:t>
            </a:r>
            <a:r>
              <a:rPr b="0" lang="es-ES" sz="1400" spc="-1" strike="noStrike">
                <a:latin typeface="Consolas"/>
              </a:rPr>
              <a:t>}</a:t>
            </a:r>
            <a:endParaRPr b="0" lang="es-ES" sz="1400" spc="-1" strike="noStrike">
              <a:latin typeface="Corbel"/>
            </a:endParaRPr>
          </a:p>
          <a:p>
            <a:r>
              <a:rPr b="0" lang="es-ES" sz="1400" spc="-1" strike="noStrike">
                <a:latin typeface="Consolas"/>
              </a:rPr>
              <a:t>    </a:t>
            </a:r>
            <a:r>
              <a:rPr b="0" lang="es-ES" sz="1400" spc="-1" strike="noStrike">
                <a:latin typeface="Consolas"/>
              </a:rPr>
              <a:t>]</a:t>
            </a:r>
            <a:endParaRPr b="0" lang="es-ES" sz="1400" spc="-1" strike="noStrike">
              <a:latin typeface="Corbel"/>
            </a:endParaRPr>
          </a:p>
          <a:p>
            <a:r>
              <a:rPr b="0" lang="es-ES" sz="1400" spc="-1" strike="noStrike">
                <a:latin typeface="Consolas"/>
              </a:rPr>
              <a:t>}</a:t>
            </a:r>
            <a:endParaRPr b="0" lang="es-ES" sz="1400" spc="-1" strike="noStrike">
              <a:latin typeface="Corbel"/>
            </a:endParaRPr>
          </a:p>
        </p:txBody>
      </p:sp>
      <p:sp>
        <p:nvSpPr>
          <p:cNvPr id="1426" name="TextShape 7"/>
          <p:cNvSpPr txBox="1"/>
          <p:nvPr/>
        </p:nvSpPr>
        <p:spPr>
          <a:xfrm>
            <a:off x="147600" y="3518280"/>
            <a:ext cx="4028400" cy="780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s-ES" sz="1600" spc="-1" strike="noStrike">
                <a:latin typeface="Liberation Mono;Courier New;DejaVu Sans Mono"/>
                <a:ea typeface="Liberation Mono;Courier New;DejaVu Sans Mono"/>
              </a:rPr>
              <a:t>.vscode/launch.json</a:t>
            </a:r>
            <a:endParaRPr b="0" lang="es-ES" sz="1600" spc="-1" strike="noStrike">
              <a:latin typeface="Corbel"/>
            </a:endParaRPr>
          </a:p>
          <a:p>
            <a:endParaRPr b="0" lang="es-ES" sz="1600" spc="-1" strike="noStrike">
              <a:latin typeface="Corbe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TextShape 1"/>
          <p:cNvSpPr txBox="1"/>
          <p:nvPr/>
        </p:nvSpPr>
        <p:spPr>
          <a:xfrm>
            <a:off x="287640" y="-35640"/>
            <a:ext cx="8496000" cy="115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279" name="TextShape 2"/>
          <p:cNvSpPr txBox="1"/>
          <p:nvPr/>
        </p:nvSpPr>
        <p:spPr>
          <a:xfrm>
            <a:off x="346320" y="1816200"/>
            <a:ext cx="9302400" cy="5059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7000"/>
          </a:bodyPr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1" lang="es-ES" sz="3600" spc="-1" strike="noStrike">
                <a:solidFill>
                  <a:srgbClr val="333333"/>
                </a:solidFill>
                <a:latin typeface="Corbel"/>
              </a:rPr>
              <a:t>Introducción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600" spc="-1" strike="noStrike">
                <a:solidFill>
                  <a:srgbClr val="333333"/>
                </a:solidFill>
                <a:latin typeface="Corbel"/>
              </a:rPr>
              <a:t>Desarrollo en Java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600" spc="-1" strike="noStrike">
                <a:solidFill>
                  <a:srgbClr val="333333"/>
                </a:solidFill>
                <a:latin typeface="Corbel"/>
              </a:rPr>
              <a:t>Okteto File Synchronization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600" spc="-1" strike="noStrike">
                <a:solidFill>
                  <a:srgbClr val="333333"/>
                </a:solidFill>
                <a:latin typeface="Corbel"/>
              </a:rPr>
              <a:t>Okteto con VSCode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600" spc="-1" strike="noStrike">
                <a:solidFill>
                  <a:srgbClr val="333333"/>
                </a:solidFill>
                <a:latin typeface="Corbel"/>
              </a:rPr>
              <a:t>VSCode Kubernetes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600" spc="-1" strike="noStrike">
                <a:solidFill>
                  <a:srgbClr val="333333"/>
                </a:solidFill>
                <a:latin typeface="Corbel"/>
              </a:rPr>
              <a:t>VSCode Bridge to Kubernetes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600" spc="-1" strike="noStrike">
                <a:solidFill>
                  <a:srgbClr val="333333"/>
                </a:solidFill>
                <a:latin typeface="Corbel"/>
              </a:rPr>
              <a:t>Otras herramientas de desarrollo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600" spc="-1" strike="noStrike">
                <a:solidFill>
                  <a:srgbClr val="333333"/>
                </a:solidFill>
                <a:latin typeface="Corbel"/>
              </a:rPr>
              <a:t>Conclusiones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280" name="TextShape 3"/>
          <p:cNvSpPr txBox="1"/>
          <p:nvPr/>
        </p:nvSpPr>
        <p:spPr>
          <a:xfrm>
            <a:off x="361440" y="469080"/>
            <a:ext cx="9601560" cy="892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s-ES" sz="4400" spc="-1" strike="noStrike">
                <a:solidFill>
                  <a:srgbClr val="c00000"/>
                </a:solidFill>
                <a:latin typeface="Trebuchet MS"/>
              </a:rPr>
              <a:t>Herramientas de desarrollo en</a:t>
            </a:r>
            <a:br/>
            <a:r>
              <a:rPr b="1" lang="es-ES" sz="4400" spc="-1" strike="noStrike">
                <a:solidFill>
                  <a:srgbClr val="c00000"/>
                </a:solidFill>
                <a:latin typeface="Trebuchet MS"/>
              </a:rPr>
              <a:t>Kubernetes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TextShape 1"/>
          <p:cNvSpPr txBox="1"/>
          <p:nvPr/>
        </p:nvSpPr>
        <p:spPr>
          <a:xfrm>
            <a:off x="210600" y="379800"/>
            <a:ext cx="8545680" cy="386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00000"/>
                </a:solidFill>
                <a:latin typeface="Trebuchet MS"/>
                <a:ea typeface="Trebuchet MS"/>
              </a:rPr>
              <a:t>Okteto File Synchronization 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428" name="TextShape 2"/>
          <p:cNvSpPr txBox="1"/>
          <p:nvPr/>
        </p:nvSpPr>
        <p:spPr>
          <a:xfrm>
            <a:off x="346320" y="1636200"/>
            <a:ext cx="9302400" cy="5109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n" sz="2800" spc="-1" strike="noStrike">
                <a:solidFill>
                  <a:srgbClr val="444444"/>
                </a:solidFill>
                <a:latin typeface="Corbel"/>
                <a:ea typeface="Corbel"/>
              </a:rPr>
              <a:t>Podemos configurar la aplicación para que exporte el puerto </a:t>
            </a:r>
            <a:r>
              <a:rPr b="1" lang="en" sz="2800" spc="-1" strike="noStrike">
                <a:solidFill>
                  <a:srgbClr val="444444"/>
                </a:solidFill>
                <a:latin typeface="Corbel"/>
                <a:ea typeface="Corbel"/>
              </a:rPr>
              <a:t>8000</a:t>
            </a:r>
            <a:r>
              <a:rPr b="0" lang="en" sz="2800" spc="-1" strike="noStrike">
                <a:solidFill>
                  <a:srgbClr val="444444"/>
                </a:solidFill>
                <a:latin typeface="Corbel"/>
                <a:ea typeface="Corbel"/>
              </a:rPr>
              <a:t> para depuración remota desde </a:t>
            </a:r>
            <a:r>
              <a:rPr b="1" lang="en" sz="2800" spc="-1" strike="noStrike">
                <a:solidFill>
                  <a:srgbClr val="444444"/>
                </a:solidFill>
                <a:latin typeface="Corbel"/>
                <a:ea typeface="Corbel"/>
              </a:rPr>
              <a:t>Eclipse</a:t>
            </a:r>
            <a:r>
              <a:rPr b="0" lang="en" sz="2800" spc="-1" strike="noStrike">
                <a:solidFill>
                  <a:srgbClr val="444444"/>
                </a:solidFill>
                <a:latin typeface="Corbel"/>
                <a:ea typeface="Corbel"/>
              </a:rPr>
              <a:t> o </a:t>
            </a:r>
            <a:r>
              <a:rPr b="1" lang="en" sz="2800" spc="-1" strike="noStrike">
                <a:solidFill>
                  <a:srgbClr val="444444"/>
                </a:solidFill>
                <a:latin typeface="Corbel"/>
                <a:ea typeface="Corbel"/>
              </a:rPr>
              <a:t>VSCode</a:t>
            </a:r>
            <a:endParaRPr b="0" lang="es-ES" sz="28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n" sz="2800" spc="-1" strike="noStrike">
                <a:solidFill>
                  <a:srgbClr val="444444"/>
                </a:solidFill>
                <a:latin typeface="Corbel"/>
                <a:ea typeface="Corbel"/>
              </a:rPr>
              <a:t>Con las dev-tools expone el puerto </a:t>
            </a:r>
            <a:r>
              <a:rPr b="1" lang="en" sz="2800" spc="-1" strike="noStrike">
                <a:solidFill>
                  <a:srgbClr val="444444"/>
                </a:solidFill>
                <a:latin typeface="Corbel"/>
                <a:ea typeface="Corbel"/>
              </a:rPr>
              <a:t>35729</a:t>
            </a:r>
            <a:r>
              <a:rPr b="0" lang="en" sz="2800" spc="-1" strike="noStrike">
                <a:solidFill>
                  <a:srgbClr val="444444"/>
                </a:solidFill>
                <a:latin typeface="Corbel"/>
                <a:ea typeface="Corbel"/>
              </a:rPr>
              <a:t> para el plugin Remote LiveReload del navegador</a:t>
            </a:r>
            <a:endParaRPr b="0" lang="es-ES" sz="2800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429" name="TextShape 3"/>
          <p:cNvSpPr txBox="1"/>
          <p:nvPr/>
        </p:nvSpPr>
        <p:spPr>
          <a:xfrm>
            <a:off x="111600" y="3950280"/>
            <a:ext cx="1780560" cy="780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s-ES" sz="1600" spc="-1" strike="noStrike">
                <a:latin typeface="Liberation Mono;Courier New;DejaVu Sans Mono"/>
                <a:ea typeface="Liberation Mono;Courier New;DejaVu Sans Mono"/>
              </a:rPr>
              <a:t>pom.xml</a:t>
            </a:r>
            <a:endParaRPr b="0" lang="es-ES" sz="1600" spc="-1" strike="noStrike">
              <a:latin typeface="Corbel"/>
            </a:endParaRPr>
          </a:p>
          <a:p>
            <a:endParaRPr b="0" lang="es-ES" sz="1600" spc="-1" strike="noStrike">
              <a:latin typeface="Corbel"/>
            </a:endParaRPr>
          </a:p>
        </p:txBody>
      </p:sp>
      <p:sp>
        <p:nvSpPr>
          <p:cNvPr id="1430" name="TextShape 4"/>
          <p:cNvSpPr txBox="1"/>
          <p:nvPr/>
        </p:nvSpPr>
        <p:spPr>
          <a:xfrm>
            <a:off x="183600" y="4377960"/>
            <a:ext cx="6115680" cy="28047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90000" rIns="90000" tIns="45000" bIns="45000">
            <a:noAutofit/>
          </a:bodyPr>
          <a:p>
            <a:r>
              <a:rPr b="0" lang="es-ES" sz="1400" spc="-1" strike="noStrike">
                <a:latin typeface="Consolas"/>
              </a:rPr>
              <a:t>...</a:t>
            </a:r>
            <a:endParaRPr b="0" lang="es-ES" sz="1400" spc="-1" strike="noStrike">
              <a:latin typeface="Corbel"/>
            </a:endParaRPr>
          </a:p>
          <a:p>
            <a:r>
              <a:rPr b="0" lang="es-ES" sz="1400" spc="-1" strike="noStrike">
                <a:solidFill>
                  <a:srgbClr val="008080"/>
                </a:solidFill>
                <a:latin typeface="Consolas"/>
                <a:ea typeface="Monospace"/>
              </a:rPr>
              <a:t>&lt;</a:t>
            </a:r>
            <a:r>
              <a:rPr b="0" lang="es-ES" sz="1400" spc="-1" strike="noStrike">
                <a:solidFill>
                  <a:srgbClr val="3f7f7f"/>
                </a:solidFill>
                <a:latin typeface="Consolas"/>
                <a:ea typeface="Monospace"/>
              </a:rPr>
              <a:t>plugin</a:t>
            </a:r>
            <a:r>
              <a:rPr b="0" lang="es-ES" sz="1400" spc="-1" strike="noStrike">
                <a:solidFill>
                  <a:srgbClr val="008080"/>
                </a:solidFill>
                <a:latin typeface="Consolas"/>
                <a:ea typeface="Monospace"/>
              </a:rPr>
              <a:t>&gt;</a:t>
            </a:r>
            <a:endParaRPr b="0" lang="es-ES" sz="1400" spc="-1" strike="noStrike">
              <a:latin typeface="Corbel"/>
            </a:endParaRPr>
          </a:p>
          <a:p>
            <a:r>
              <a:rPr b="0" lang="es-ES" sz="1400" spc="-1" strike="noStrike">
                <a:solidFill>
                  <a:srgbClr val="000000"/>
                </a:solidFill>
                <a:latin typeface="Consolas"/>
                <a:ea typeface="Monospace"/>
              </a:rPr>
              <a:t>	</a:t>
            </a:r>
            <a:r>
              <a:rPr b="0" lang="es-ES" sz="1400" spc="-1" strike="noStrike">
                <a:solidFill>
                  <a:srgbClr val="008080"/>
                </a:solidFill>
                <a:latin typeface="Consolas"/>
                <a:ea typeface="Monospace"/>
              </a:rPr>
              <a:t>&lt;</a:t>
            </a:r>
            <a:r>
              <a:rPr b="0" lang="es-ES" sz="1400" spc="-1" strike="noStrike">
                <a:solidFill>
                  <a:srgbClr val="3f7f7f"/>
                </a:solidFill>
                <a:latin typeface="Consolas"/>
                <a:ea typeface="Monospace"/>
              </a:rPr>
              <a:t>groupId</a:t>
            </a:r>
            <a:r>
              <a:rPr b="0" lang="es-ES" sz="1400" spc="-1" strike="noStrike">
                <a:solidFill>
                  <a:srgbClr val="008080"/>
                </a:solidFill>
                <a:latin typeface="Consolas"/>
                <a:ea typeface="Monospace"/>
              </a:rPr>
              <a:t>&gt;</a:t>
            </a:r>
            <a:r>
              <a:rPr b="0" lang="es-ES" sz="1400" spc="-1" strike="noStrike">
                <a:solidFill>
                  <a:srgbClr val="000000"/>
                </a:solidFill>
                <a:latin typeface="Consolas"/>
                <a:ea typeface="Monospace"/>
              </a:rPr>
              <a:t>org.springframework.boot</a:t>
            </a:r>
            <a:r>
              <a:rPr b="0" lang="es-ES" sz="1400" spc="-1" strike="noStrike">
                <a:solidFill>
                  <a:srgbClr val="008080"/>
                </a:solidFill>
                <a:latin typeface="Consolas"/>
                <a:ea typeface="Monospace"/>
              </a:rPr>
              <a:t>&lt;/</a:t>
            </a:r>
            <a:r>
              <a:rPr b="0" lang="es-ES" sz="1400" spc="-1" strike="noStrike">
                <a:solidFill>
                  <a:srgbClr val="3f7f7f"/>
                </a:solidFill>
                <a:latin typeface="Consolas"/>
                <a:ea typeface="Monospace"/>
              </a:rPr>
              <a:t>groupId</a:t>
            </a:r>
            <a:r>
              <a:rPr b="0" lang="es-ES" sz="1400" spc="-1" strike="noStrike">
                <a:solidFill>
                  <a:srgbClr val="008080"/>
                </a:solidFill>
                <a:latin typeface="Consolas"/>
                <a:ea typeface="Monospace"/>
              </a:rPr>
              <a:t>&gt;</a:t>
            </a:r>
            <a:endParaRPr b="0" lang="es-ES" sz="1400" spc="-1" strike="noStrike">
              <a:latin typeface="Corbel"/>
            </a:endParaRPr>
          </a:p>
          <a:p>
            <a:r>
              <a:rPr b="0" lang="es-ES" sz="1400" spc="-1" strike="noStrike">
                <a:solidFill>
                  <a:srgbClr val="000000"/>
                </a:solidFill>
                <a:latin typeface="Consolas"/>
                <a:ea typeface="Monospace"/>
              </a:rPr>
              <a:t>	</a:t>
            </a:r>
            <a:r>
              <a:rPr b="0" lang="es-ES" sz="1400" spc="-1" strike="noStrike">
                <a:solidFill>
                  <a:srgbClr val="008080"/>
                </a:solidFill>
                <a:latin typeface="Consolas"/>
                <a:ea typeface="Monospace"/>
              </a:rPr>
              <a:t>&lt;</a:t>
            </a:r>
            <a:r>
              <a:rPr b="0" lang="es-ES" sz="1400" spc="-1" strike="noStrike">
                <a:solidFill>
                  <a:srgbClr val="3f7f7f"/>
                </a:solidFill>
                <a:latin typeface="Consolas"/>
                <a:ea typeface="Monospace"/>
              </a:rPr>
              <a:t>artifactId</a:t>
            </a:r>
            <a:r>
              <a:rPr b="0" lang="es-ES" sz="1400" spc="-1" strike="noStrike">
                <a:solidFill>
                  <a:srgbClr val="008080"/>
                </a:solidFill>
                <a:latin typeface="Consolas"/>
                <a:ea typeface="Monospace"/>
              </a:rPr>
              <a:t>&gt;</a:t>
            </a:r>
            <a:r>
              <a:rPr b="0" lang="es-ES" sz="1400" spc="-1" strike="noStrike">
                <a:solidFill>
                  <a:srgbClr val="000000"/>
                </a:solidFill>
                <a:latin typeface="Consolas"/>
                <a:ea typeface="Monospace"/>
              </a:rPr>
              <a:t>spring-boot-maven-plugin</a:t>
            </a:r>
            <a:r>
              <a:rPr b="0" lang="es-ES" sz="1400" spc="-1" strike="noStrike">
                <a:solidFill>
                  <a:srgbClr val="008080"/>
                </a:solidFill>
                <a:latin typeface="Consolas"/>
                <a:ea typeface="Monospace"/>
              </a:rPr>
              <a:t>&lt;/</a:t>
            </a:r>
            <a:r>
              <a:rPr b="0" lang="es-ES" sz="1400" spc="-1" strike="noStrike">
                <a:solidFill>
                  <a:srgbClr val="3f7f7f"/>
                </a:solidFill>
                <a:latin typeface="Consolas"/>
                <a:ea typeface="Monospace"/>
              </a:rPr>
              <a:t>artifactId</a:t>
            </a:r>
            <a:r>
              <a:rPr b="0" lang="es-ES" sz="1400" spc="-1" strike="noStrike">
                <a:solidFill>
                  <a:srgbClr val="008080"/>
                </a:solidFill>
                <a:latin typeface="Consolas"/>
                <a:ea typeface="Monospace"/>
              </a:rPr>
              <a:t>&gt;</a:t>
            </a:r>
            <a:endParaRPr b="0" lang="es-ES" sz="1400" spc="-1" strike="noStrike">
              <a:latin typeface="Corbel"/>
            </a:endParaRPr>
          </a:p>
          <a:p>
            <a:r>
              <a:rPr b="0" lang="es-ES" sz="1400" spc="-1" strike="noStrike">
                <a:solidFill>
                  <a:srgbClr val="000000"/>
                </a:solidFill>
                <a:latin typeface="Consolas"/>
                <a:ea typeface="Monospace"/>
              </a:rPr>
              <a:t>	</a:t>
            </a:r>
            <a:r>
              <a:rPr b="0" lang="es-ES" sz="1400" spc="-1" strike="noStrike">
                <a:solidFill>
                  <a:srgbClr val="008080"/>
                </a:solidFill>
                <a:latin typeface="Consolas"/>
                <a:ea typeface="Monospace"/>
              </a:rPr>
              <a:t>&lt;</a:t>
            </a:r>
            <a:r>
              <a:rPr b="0" lang="es-ES" sz="1400" spc="-1" strike="noStrike">
                <a:solidFill>
                  <a:srgbClr val="3f7f7f"/>
                </a:solidFill>
                <a:latin typeface="Consolas"/>
                <a:ea typeface="Monospace"/>
              </a:rPr>
              <a:t>configuration</a:t>
            </a:r>
            <a:r>
              <a:rPr b="0" lang="es-ES" sz="1400" spc="-1" strike="noStrike">
                <a:solidFill>
                  <a:srgbClr val="008080"/>
                </a:solidFill>
                <a:latin typeface="Consolas"/>
                <a:ea typeface="Monospace"/>
              </a:rPr>
              <a:t>&gt;</a:t>
            </a:r>
            <a:endParaRPr b="0" lang="es-ES" sz="1400" spc="-1" strike="noStrike">
              <a:latin typeface="Corbel"/>
            </a:endParaRPr>
          </a:p>
          <a:p>
            <a:r>
              <a:rPr b="0" lang="es-ES" sz="1400" spc="-1" strike="noStrike">
                <a:solidFill>
                  <a:srgbClr val="000000"/>
                </a:solidFill>
                <a:latin typeface="Consolas"/>
                <a:ea typeface="Monospace"/>
              </a:rPr>
              <a:t>	</a:t>
            </a:r>
            <a:r>
              <a:rPr b="0" lang="es-ES" sz="1400" spc="-1" strike="noStrike">
                <a:solidFill>
                  <a:srgbClr val="000000"/>
                </a:solidFill>
                <a:latin typeface="Consolas"/>
                <a:ea typeface="Monospace"/>
              </a:rPr>
              <a:t>	</a:t>
            </a:r>
            <a:r>
              <a:rPr b="0" lang="es-ES" sz="1400" spc="-1" strike="noStrike">
                <a:solidFill>
                  <a:srgbClr val="008080"/>
                </a:solidFill>
                <a:latin typeface="Consolas"/>
                <a:ea typeface="Monospace"/>
              </a:rPr>
              <a:t>&lt;</a:t>
            </a:r>
            <a:r>
              <a:rPr b="0" lang="es-ES" sz="1400" spc="-1" strike="noStrike">
                <a:solidFill>
                  <a:srgbClr val="3f7f7f"/>
                </a:solidFill>
                <a:latin typeface="Consolas"/>
                <a:ea typeface="Monospace"/>
              </a:rPr>
              <a:t>jvmArguments</a:t>
            </a:r>
            <a:r>
              <a:rPr b="0" lang="es-ES" sz="1400" spc="-1" strike="noStrike">
                <a:solidFill>
                  <a:srgbClr val="008080"/>
                </a:solidFill>
                <a:latin typeface="Consolas"/>
                <a:ea typeface="Monospace"/>
              </a:rPr>
              <a:t>&gt;</a:t>
            </a:r>
            <a:r>
              <a:rPr b="0" lang="es-ES" sz="1400" spc="-1" strike="noStrike">
                <a:latin typeface="Consolas"/>
                <a:ea typeface="Monospace"/>
              </a:rPr>
              <a:t>	</a:t>
            </a:r>
            <a:r>
              <a:rPr b="0" lang="es-ES" sz="1400" spc="-1" strike="noStrike">
                <a:latin typeface="Consolas"/>
                <a:ea typeface="Monospace"/>
              </a:rPr>
              <a:t>	</a:t>
            </a:r>
            <a:r>
              <a:rPr b="0" lang="es-ES" sz="1400" spc="-1" strike="noStrike">
                <a:latin typeface="Consolas"/>
                <a:ea typeface="Monospace"/>
              </a:rPr>
              <a:t>	</a:t>
            </a:r>
            <a:endParaRPr b="0" lang="es-ES" sz="1400" spc="-1" strike="noStrike">
              <a:latin typeface="Corbel"/>
            </a:endParaRPr>
          </a:p>
          <a:p>
            <a:r>
              <a:rPr b="0" lang="es-ES" sz="1400" spc="-1" strike="noStrike">
                <a:latin typeface="Consolas"/>
                <a:ea typeface="Monospace"/>
              </a:rPr>
              <a:t>	</a:t>
            </a:r>
            <a:r>
              <a:rPr b="0" lang="es-ES" sz="1400" spc="-1" strike="noStrike">
                <a:latin typeface="Consolas"/>
                <a:ea typeface="Monospace"/>
              </a:rPr>
              <a:t>	</a:t>
            </a:r>
            <a:r>
              <a:rPr b="0" lang="es-ES" sz="1400" spc="-1" strike="noStrike">
                <a:latin typeface="Consolas"/>
                <a:ea typeface="Monospace"/>
              </a:rPr>
              <a:t>	</a:t>
            </a:r>
            <a:r>
              <a:rPr b="0" lang="es-ES" sz="1400" spc="-1" strike="noStrike">
                <a:latin typeface="Consolas"/>
                <a:ea typeface="Monospace"/>
              </a:rPr>
              <a:t>-agentlib:jdwp=transport=dt_socket,server=y,suspend=n,address=8000</a:t>
            </a:r>
            <a:endParaRPr b="0" lang="es-ES" sz="1400" spc="-1" strike="noStrike">
              <a:latin typeface="Corbel"/>
            </a:endParaRPr>
          </a:p>
          <a:p>
            <a:r>
              <a:rPr b="0" lang="es-ES" sz="1400" spc="-1" strike="noStrike">
                <a:solidFill>
                  <a:srgbClr val="000000"/>
                </a:solidFill>
                <a:latin typeface="Consolas"/>
                <a:ea typeface="Monospace"/>
              </a:rPr>
              <a:t>	</a:t>
            </a:r>
            <a:r>
              <a:rPr b="0" lang="es-ES" sz="1400" spc="-1" strike="noStrike">
                <a:solidFill>
                  <a:srgbClr val="000000"/>
                </a:solidFill>
                <a:latin typeface="Consolas"/>
                <a:ea typeface="Monospace"/>
              </a:rPr>
              <a:t>	</a:t>
            </a:r>
            <a:r>
              <a:rPr b="0" lang="es-ES" sz="1400" spc="-1" strike="noStrike">
                <a:solidFill>
                  <a:srgbClr val="008080"/>
                </a:solidFill>
                <a:latin typeface="Consolas"/>
                <a:ea typeface="Monospace"/>
              </a:rPr>
              <a:t>&lt;/</a:t>
            </a:r>
            <a:r>
              <a:rPr b="0" lang="es-ES" sz="1400" spc="-1" strike="noStrike">
                <a:solidFill>
                  <a:srgbClr val="3f7f7f"/>
                </a:solidFill>
                <a:latin typeface="Consolas"/>
                <a:ea typeface="Monospace"/>
              </a:rPr>
              <a:t>jvmArguments</a:t>
            </a:r>
            <a:r>
              <a:rPr b="0" lang="es-ES" sz="1400" spc="-1" strike="noStrike">
                <a:solidFill>
                  <a:srgbClr val="008080"/>
                </a:solidFill>
                <a:latin typeface="Consolas"/>
                <a:ea typeface="Monospace"/>
              </a:rPr>
              <a:t>&gt;</a:t>
            </a:r>
            <a:endParaRPr b="0" lang="es-ES" sz="1400" spc="-1" strike="noStrike">
              <a:latin typeface="Corbel"/>
            </a:endParaRPr>
          </a:p>
          <a:p>
            <a:r>
              <a:rPr b="0" lang="es-ES" sz="1400" spc="-1" strike="noStrike">
                <a:solidFill>
                  <a:srgbClr val="000000"/>
                </a:solidFill>
                <a:latin typeface="Consolas"/>
                <a:ea typeface="Monospace"/>
              </a:rPr>
              <a:t>	</a:t>
            </a:r>
            <a:r>
              <a:rPr b="0" lang="es-ES" sz="1400" spc="-1" strike="noStrike">
                <a:solidFill>
                  <a:srgbClr val="008080"/>
                </a:solidFill>
                <a:latin typeface="Consolas"/>
                <a:ea typeface="Monospace"/>
              </a:rPr>
              <a:t>&lt;/</a:t>
            </a:r>
            <a:r>
              <a:rPr b="0" lang="es-ES" sz="1400" spc="-1" strike="noStrike">
                <a:solidFill>
                  <a:srgbClr val="3f7f7f"/>
                </a:solidFill>
                <a:latin typeface="Consolas"/>
                <a:ea typeface="Monospace"/>
              </a:rPr>
              <a:t>configuration</a:t>
            </a:r>
            <a:r>
              <a:rPr b="0" lang="es-ES" sz="1400" spc="-1" strike="noStrike">
                <a:solidFill>
                  <a:srgbClr val="008080"/>
                </a:solidFill>
                <a:latin typeface="Consolas"/>
                <a:ea typeface="Monospace"/>
              </a:rPr>
              <a:t>&gt;</a:t>
            </a:r>
            <a:endParaRPr b="0" lang="es-ES" sz="1400" spc="-1" strike="noStrike">
              <a:latin typeface="Corbel"/>
            </a:endParaRPr>
          </a:p>
          <a:p>
            <a:r>
              <a:rPr b="0" lang="es-ES" sz="1400" spc="-1" strike="noStrike">
                <a:solidFill>
                  <a:srgbClr val="008080"/>
                </a:solidFill>
                <a:latin typeface="Consolas"/>
                <a:ea typeface="Monospace"/>
              </a:rPr>
              <a:t>&lt;/</a:t>
            </a:r>
            <a:r>
              <a:rPr b="0" lang="es-ES" sz="1400" spc="-1" strike="noStrike">
                <a:solidFill>
                  <a:srgbClr val="3f7f7f"/>
                </a:solidFill>
                <a:latin typeface="Consolas"/>
                <a:ea typeface="Monospace"/>
              </a:rPr>
              <a:t>plugin</a:t>
            </a:r>
            <a:r>
              <a:rPr b="0" lang="es-ES" sz="1400" spc="-1" strike="noStrike">
                <a:solidFill>
                  <a:srgbClr val="008080"/>
                </a:solidFill>
                <a:latin typeface="Consolas"/>
                <a:ea typeface="Monospace"/>
              </a:rPr>
              <a:t>&gt;</a:t>
            </a:r>
            <a:endParaRPr b="0" lang="es-ES" sz="1400" spc="-1" strike="noStrike">
              <a:latin typeface="Corbel"/>
            </a:endParaRPr>
          </a:p>
          <a:p>
            <a:r>
              <a:rPr b="0" lang="es-ES" sz="1400" spc="-1" strike="noStrike">
                <a:latin typeface="Consolas"/>
              </a:rPr>
              <a:t>...</a:t>
            </a:r>
            <a:endParaRPr b="0" lang="es-ES" sz="1400" spc="-1" strike="noStrike">
              <a:latin typeface="Corbel"/>
            </a:endParaRPr>
          </a:p>
        </p:txBody>
      </p:sp>
      <p:sp>
        <p:nvSpPr>
          <p:cNvPr id="1431" name="TextShape 5"/>
          <p:cNvSpPr txBox="1"/>
          <p:nvPr/>
        </p:nvSpPr>
        <p:spPr>
          <a:xfrm>
            <a:off x="6416640" y="4381920"/>
            <a:ext cx="3362400" cy="28191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90000" rIns="90000" tIns="45000" bIns="45000">
            <a:noAutofit/>
          </a:bodyPr>
          <a:p>
            <a:r>
              <a:rPr b="0" lang="es-ES" sz="1400" spc="-1" strike="noStrike">
                <a:latin typeface="Consolas"/>
              </a:rPr>
              <a:t>name: demoservice-dply</a:t>
            </a:r>
            <a:endParaRPr b="0" lang="es-ES" sz="1400" spc="-1" strike="noStrike">
              <a:latin typeface="Corbel"/>
            </a:endParaRPr>
          </a:p>
          <a:p>
            <a:r>
              <a:rPr b="0" lang="es-ES" sz="1400" spc="-1" strike="noStrike">
                <a:latin typeface="Consolas"/>
              </a:rPr>
              <a:t>image: maven:3.8.1-jdk-11</a:t>
            </a:r>
            <a:endParaRPr b="0" lang="es-ES" sz="1400" spc="-1" strike="noStrike">
              <a:latin typeface="Corbel"/>
            </a:endParaRPr>
          </a:p>
          <a:p>
            <a:r>
              <a:rPr b="0" lang="es-ES" sz="1400" spc="-1" strike="noStrike">
                <a:latin typeface="Consolas"/>
              </a:rPr>
              <a:t>command:</a:t>
            </a:r>
            <a:endParaRPr b="0" lang="es-ES" sz="1400" spc="-1" strike="noStrike">
              <a:latin typeface="Corbel"/>
            </a:endParaRPr>
          </a:p>
          <a:p>
            <a:r>
              <a:rPr b="0" lang="es-ES" sz="1400" spc="-1" strike="noStrike">
                <a:latin typeface="Consolas"/>
              </a:rPr>
              <a:t>  </a:t>
            </a:r>
            <a:r>
              <a:rPr b="0" lang="es-ES" sz="1400" spc="-1" strike="noStrike">
                <a:latin typeface="Consolas"/>
              </a:rPr>
              <a:t>- mvn</a:t>
            </a:r>
            <a:endParaRPr b="0" lang="es-ES" sz="1400" spc="-1" strike="noStrike">
              <a:latin typeface="Corbel"/>
            </a:endParaRPr>
          </a:p>
          <a:p>
            <a:r>
              <a:rPr b="0" lang="es-ES" sz="1400" spc="-1" strike="noStrike">
                <a:latin typeface="Consolas"/>
              </a:rPr>
              <a:t>  </a:t>
            </a:r>
            <a:r>
              <a:rPr b="0" lang="es-ES" sz="1400" spc="-1" strike="noStrike">
                <a:latin typeface="Consolas"/>
              </a:rPr>
              <a:t>- spring-boot:run</a:t>
            </a:r>
            <a:endParaRPr b="0" lang="es-ES" sz="1400" spc="-1" strike="noStrike">
              <a:latin typeface="Corbel"/>
            </a:endParaRPr>
          </a:p>
          <a:p>
            <a:r>
              <a:rPr b="0" lang="es-ES" sz="1400" spc="-1" strike="noStrike">
                <a:latin typeface="Consolas"/>
              </a:rPr>
              <a:t>volumes:</a:t>
            </a:r>
            <a:endParaRPr b="0" lang="es-ES" sz="1400" spc="-1" strike="noStrike">
              <a:latin typeface="Corbel"/>
            </a:endParaRPr>
          </a:p>
          <a:p>
            <a:r>
              <a:rPr b="0" lang="es-ES" sz="1400" spc="-1" strike="noStrike">
                <a:latin typeface="Consolas"/>
              </a:rPr>
              <a:t>  </a:t>
            </a:r>
            <a:r>
              <a:rPr b="0" lang="es-ES" sz="1400" spc="-1" strike="noStrike">
                <a:latin typeface="Consolas"/>
              </a:rPr>
              <a:t>- /root/.m2</a:t>
            </a:r>
            <a:endParaRPr b="0" lang="es-ES" sz="1400" spc="-1" strike="noStrike">
              <a:latin typeface="Corbel"/>
            </a:endParaRPr>
          </a:p>
          <a:p>
            <a:r>
              <a:rPr b="0" lang="es-ES" sz="1400" spc="-1" strike="noStrike">
                <a:latin typeface="Consolas"/>
              </a:rPr>
              <a:t>forward:</a:t>
            </a:r>
            <a:endParaRPr b="0" lang="es-ES" sz="1400" spc="-1" strike="noStrike">
              <a:latin typeface="Corbel"/>
            </a:endParaRPr>
          </a:p>
          <a:p>
            <a:r>
              <a:rPr b="0" lang="es-ES" sz="1400" spc="-1" strike="noStrike">
                <a:latin typeface="Consolas"/>
              </a:rPr>
              <a:t>  </a:t>
            </a:r>
            <a:r>
              <a:rPr b="0" lang="es-ES" sz="1400" spc="-1" strike="noStrike">
                <a:latin typeface="Consolas"/>
              </a:rPr>
              <a:t>- 8080:8080</a:t>
            </a:r>
            <a:endParaRPr b="0" lang="es-ES" sz="1400" spc="-1" strike="noStrike">
              <a:latin typeface="Corbel"/>
            </a:endParaRPr>
          </a:p>
          <a:p>
            <a:r>
              <a:rPr b="0" lang="es-ES" sz="1400" spc="-1" strike="noStrike">
                <a:latin typeface="Consolas"/>
              </a:rPr>
              <a:t>  </a:t>
            </a:r>
            <a:r>
              <a:rPr b="0" lang="es-ES" sz="1400" spc="-1" strike="noStrike">
                <a:latin typeface="Consolas"/>
              </a:rPr>
              <a:t>- 8000:8000</a:t>
            </a:r>
            <a:endParaRPr b="0" lang="es-ES" sz="1400" spc="-1" strike="noStrike">
              <a:latin typeface="Corbel"/>
            </a:endParaRPr>
          </a:p>
          <a:p>
            <a:r>
              <a:rPr b="0" lang="es-ES" sz="1400" spc="-1" strike="noStrike">
                <a:latin typeface="Consolas"/>
              </a:rPr>
              <a:t>  </a:t>
            </a:r>
            <a:r>
              <a:rPr b="0" lang="es-ES" sz="1400" spc="-1" strike="noStrike">
                <a:latin typeface="Consolas"/>
              </a:rPr>
              <a:t>- 35729:35729</a:t>
            </a:r>
            <a:endParaRPr b="0" lang="es-ES" sz="1400" spc="-1" strike="noStrike">
              <a:latin typeface="Corbel"/>
            </a:endParaRPr>
          </a:p>
        </p:txBody>
      </p:sp>
      <p:sp>
        <p:nvSpPr>
          <p:cNvPr id="1432" name="TextShape 6"/>
          <p:cNvSpPr txBox="1"/>
          <p:nvPr/>
        </p:nvSpPr>
        <p:spPr>
          <a:xfrm>
            <a:off x="6375600" y="3986280"/>
            <a:ext cx="1780560" cy="780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s-ES" sz="1600" spc="-1" strike="noStrike">
                <a:latin typeface="Liberation Mono;Courier New;DejaVu Sans Mono"/>
                <a:ea typeface="Liberation Mono;Courier New;DejaVu Sans Mono"/>
              </a:rPr>
              <a:t>okteto.yml</a:t>
            </a:r>
            <a:endParaRPr b="0" lang="es-ES" sz="1600" spc="-1" strike="noStrike">
              <a:latin typeface="Corbel"/>
            </a:endParaRPr>
          </a:p>
          <a:p>
            <a:endParaRPr b="0" lang="es-ES" sz="1600" spc="-1" strike="noStrike">
              <a:latin typeface="Corbel"/>
            </a:endParaRPr>
          </a:p>
        </p:txBody>
      </p:sp>
      <p:sp>
        <p:nvSpPr>
          <p:cNvPr id="1433" name="TextShape 7"/>
          <p:cNvSpPr txBox="1"/>
          <p:nvPr/>
        </p:nvSpPr>
        <p:spPr>
          <a:xfrm>
            <a:off x="8028000" y="1124640"/>
            <a:ext cx="3246840" cy="382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latin typeface="Corbel"/>
              </a:rPr>
              <a:t>demoservice-k8s5</a:t>
            </a:r>
            <a:endParaRPr b="0" lang="es-ES" sz="1800" spc="-1" strike="noStrike">
              <a:latin typeface="Corbe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TextShape 1"/>
          <p:cNvSpPr txBox="1"/>
          <p:nvPr/>
        </p:nvSpPr>
        <p:spPr>
          <a:xfrm>
            <a:off x="210600" y="379800"/>
            <a:ext cx="8545680" cy="386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00000"/>
                </a:solidFill>
                <a:latin typeface="Trebuchet MS"/>
                <a:ea typeface="Trebuchet MS"/>
              </a:rPr>
              <a:t>Okteto File Synchronization 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  <p:pic>
        <p:nvPicPr>
          <p:cNvPr id="1435" name="Google Shape;378;p48_1" descr=""/>
          <p:cNvPicPr/>
          <p:nvPr/>
        </p:nvPicPr>
        <p:blipFill>
          <a:blip r:embed="rId1"/>
          <a:stretch/>
        </p:blipFill>
        <p:spPr>
          <a:xfrm>
            <a:off x="612000" y="2651040"/>
            <a:ext cx="3617640" cy="1355760"/>
          </a:xfrm>
          <a:prstGeom prst="rect">
            <a:avLst/>
          </a:prstGeom>
          <a:ln>
            <a:noFill/>
          </a:ln>
        </p:spPr>
      </p:pic>
      <p:sp>
        <p:nvSpPr>
          <p:cNvPr id="1436" name="CustomShape 2"/>
          <p:cNvSpPr/>
          <p:nvPr/>
        </p:nvSpPr>
        <p:spPr>
          <a:xfrm>
            <a:off x="4580280" y="1906200"/>
            <a:ext cx="1551240" cy="29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5000" spc="-1" strike="noStrike">
                <a:solidFill>
                  <a:srgbClr val="999999"/>
                </a:solidFill>
                <a:latin typeface="Rubik"/>
                <a:ea typeface="Rubik"/>
              </a:rPr>
              <a:t>2</a:t>
            </a:r>
            <a:endParaRPr b="0" lang="es-ES" sz="15000" spc="-1" strike="noStrike">
              <a:latin typeface="Corbel"/>
            </a:endParaRPr>
          </a:p>
        </p:txBody>
      </p:sp>
      <p:pic>
        <p:nvPicPr>
          <p:cNvPr id="1437" name="Google Shape;381;p48_1" descr=""/>
          <p:cNvPicPr/>
          <p:nvPr/>
        </p:nvPicPr>
        <p:blipFill>
          <a:blip r:embed="rId2"/>
          <a:stretch/>
        </p:blipFill>
        <p:spPr>
          <a:xfrm>
            <a:off x="6379920" y="2094120"/>
            <a:ext cx="2080080" cy="2262240"/>
          </a:xfrm>
          <a:prstGeom prst="rect">
            <a:avLst/>
          </a:prstGeom>
          <a:ln>
            <a:noFill/>
          </a:ln>
        </p:spPr>
      </p:pic>
      <p:pic>
        <p:nvPicPr>
          <p:cNvPr id="1438" name="Google Shape;382;p48_1" descr=""/>
          <p:cNvPicPr/>
          <p:nvPr/>
        </p:nvPicPr>
        <p:blipFill>
          <a:blip r:embed="rId3"/>
          <a:stretch/>
        </p:blipFill>
        <p:spPr>
          <a:xfrm>
            <a:off x="2484000" y="5029920"/>
            <a:ext cx="4761360" cy="1774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TextShape 1"/>
          <p:cNvSpPr txBox="1"/>
          <p:nvPr/>
        </p:nvSpPr>
        <p:spPr>
          <a:xfrm>
            <a:off x="287640" y="-35640"/>
            <a:ext cx="8496000" cy="115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440" name="TextShape 2"/>
          <p:cNvSpPr txBox="1"/>
          <p:nvPr/>
        </p:nvSpPr>
        <p:spPr>
          <a:xfrm>
            <a:off x="346320" y="1816200"/>
            <a:ext cx="9302400" cy="5059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7000"/>
          </a:bodyPr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600" spc="-1" strike="noStrike">
                <a:solidFill>
                  <a:srgbClr val="333333"/>
                </a:solidFill>
                <a:latin typeface="Corbel"/>
              </a:rPr>
              <a:t>Introducción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600" spc="-1" strike="noStrike">
                <a:solidFill>
                  <a:srgbClr val="333333"/>
                </a:solidFill>
                <a:latin typeface="Corbel"/>
              </a:rPr>
              <a:t>Desarrollo en Java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600" spc="-1" strike="noStrike">
                <a:solidFill>
                  <a:srgbClr val="333333"/>
                </a:solidFill>
                <a:latin typeface="Corbel"/>
              </a:rPr>
              <a:t>Okteto File Synchronization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1" lang="es-ES" sz="3600" spc="-1" strike="noStrike">
                <a:solidFill>
                  <a:srgbClr val="333333"/>
                </a:solidFill>
                <a:latin typeface="Corbel"/>
              </a:rPr>
              <a:t>Okteto con VSCode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600" spc="-1" strike="noStrike">
                <a:solidFill>
                  <a:srgbClr val="333333"/>
                </a:solidFill>
                <a:latin typeface="Corbel"/>
              </a:rPr>
              <a:t>VSCode Kubernetes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600" spc="-1" strike="noStrike">
                <a:solidFill>
                  <a:srgbClr val="333333"/>
                </a:solidFill>
                <a:latin typeface="Corbel"/>
              </a:rPr>
              <a:t>VSCode Bridge to Kubernetes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600" spc="-1" strike="noStrike">
                <a:solidFill>
                  <a:srgbClr val="333333"/>
                </a:solidFill>
                <a:latin typeface="Corbel"/>
              </a:rPr>
              <a:t>Otras herramientas de desarrollo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600" spc="-1" strike="noStrike">
                <a:solidFill>
                  <a:srgbClr val="333333"/>
                </a:solidFill>
                <a:latin typeface="Corbel"/>
              </a:rPr>
              <a:t>Conclusiones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441" name="TextShape 3"/>
          <p:cNvSpPr txBox="1"/>
          <p:nvPr/>
        </p:nvSpPr>
        <p:spPr>
          <a:xfrm>
            <a:off x="361440" y="469080"/>
            <a:ext cx="9601560" cy="892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s-ES" sz="4400" spc="-1" strike="noStrike">
                <a:solidFill>
                  <a:srgbClr val="c00000"/>
                </a:solidFill>
                <a:latin typeface="Trebuchet MS"/>
              </a:rPr>
              <a:t>Herramientas de desarrollo en</a:t>
            </a:r>
            <a:br/>
            <a:r>
              <a:rPr b="1" lang="es-ES" sz="4400" spc="-1" strike="noStrike">
                <a:solidFill>
                  <a:srgbClr val="c00000"/>
                </a:solidFill>
                <a:latin typeface="Trebuchet MS"/>
              </a:rPr>
              <a:t>Kubernetes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TextShape 1"/>
          <p:cNvSpPr txBox="1"/>
          <p:nvPr/>
        </p:nvSpPr>
        <p:spPr>
          <a:xfrm>
            <a:off x="210600" y="379800"/>
            <a:ext cx="8545680" cy="386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00000"/>
                </a:solidFill>
                <a:latin typeface="Trebuchet MS"/>
                <a:ea typeface="Trebuchet MS"/>
              </a:rPr>
              <a:t>Okteto con VSCode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443" name="TextShape 2"/>
          <p:cNvSpPr txBox="1"/>
          <p:nvPr/>
        </p:nvSpPr>
        <p:spPr>
          <a:xfrm>
            <a:off x="345600" y="1586160"/>
            <a:ext cx="9302400" cy="5109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1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¿Y si programamos directamente en Kubernetes?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00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800" spc="-1" strike="noStrike">
                <a:solidFill>
                  <a:srgbClr val="444444"/>
                </a:solidFill>
                <a:latin typeface="Corbel"/>
                <a:ea typeface="Corbel"/>
              </a:rPr>
              <a:t>Sin necesidad de tener herramientas de desarrollo instaladas en local</a:t>
            </a:r>
            <a:endParaRPr b="0" lang="es-ES" sz="28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00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800" spc="-1" strike="noStrike">
                <a:solidFill>
                  <a:srgbClr val="444444"/>
                </a:solidFill>
                <a:latin typeface="Corbel"/>
                <a:ea typeface="Corbel"/>
              </a:rPr>
              <a:t>Teniendo independencia de la máquina local</a:t>
            </a:r>
            <a:endParaRPr b="0" lang="es-ES" sz="28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00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800" spc="-1" strike="noStrike">
                <a:solidFill>
                  <a:srgbClr val="444444"/>
                </a:solidFill>
                <a:latin typeface="Corbel"/>
                <a:ea typeface="Corbel"/>
              </a:rPr>
              <a:t>Pudiendo utilizar todas las extensiones de VSCode</a:t>
            </a:r>
            <a:endParaRPr b="0" lang="es-ES" sz="28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00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800" spc="-1" strike="noStrike">
                <a:solidFill>
                  <a:srgbClr val="444444"/>
                </a:solidFill>
                <a:latin typeface="Corbel"/>
                <a:ea typeface="Corbel"/>
              </a:rPr>
              <a:t>Disponiendo de una Shell remota</a:t>
            </a:r>
            <a:endParaRPr b="0" lang="es-ES" sz="28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00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800" spc="-1" strike="noStrike">
                <a:solidFill>
                  <a:srgbClr val="444444"/>
                </a:solidFill>
                <a:latin typeface="Corbel"/>
                <a:ea typeface="Corbel"/>
              </a:rPr>
              <a:t>Con posibilidad de ejecutar y depurar las aplicaciones</a:t>
            </a:r>
            <a:endParaRPr b="0" lang="es-ES" sz="28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00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 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</p:txBody>
      </p:sp>
      <p:pic>
        <p:nvPicPr>
          <p:cNvPr id="1444" name="" descr=""/>
          <p:cNvPicPr/>
          <p:nvPr/>
        </p:nvPicPr>
        <p:blipFill>
          <a:blip r:embed="rId1"/>
          <a:stretch/>
        </p:blipFill>
        <p:spPr>
          <a:xfrm>
            <a:off x="2956680" y="5959800"/>
            <a:ext cx="1363320" cy="1314360"/>
          </a:xfrm>
          <a:prstGeom prst="rect">
            <a:avLst/>
          </a:prstGeom>
          <a:ln>
            <a:noFill/>
          </a:ln>
        </p:spPr>
      </p:pic>
      <p:sp>
        <p:nvSpPr>
          <p:cNvPr id="1445" name="TextShape 3"/>
          <p:cNvSpPr txBox="1"/>
          <p:nvPr/>
        </p:nvSpPr>
        <p:spPr>
          <a:xfrm>
            <a:off x="4464000" y="6102720"/>
            <a:ext cx="1054440" cy="1601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" sz="5400" spc="-1" strike="noStrike">
                <a:solidFill>
                  <a:srgbClr val="999999"/>
                </a:solidFill>
                <a:latin typeface="Rubik"/>
                <a:ea typeface="Rubik"/>
              </a:rPr>
              <a:t>+</a:t>
            </a:r>
            <a:endParaRPr b="0" lang="es-ES" sz="5400" spc="-1" strike="noStrike">
              <a:latin typeface="Corbel"/>
            </a:endParaRPr>
          </a:p>
        </p:txBody>
      </p:sp>
      <p:pic>
        <p:nvPicPr>
          <p:cNvPr id="1446" name="" descr=""/>
          <p:cNvPicPr/>
          <p:nvPr/>
        </p:nvPicPr>
        <p:blipFill>
          <a:blip r:embed="rId2"/>
          <a:stretch/>
        </p:blipFill>
        <p:spPr>
          <a:xfrm>
            <a:off x="5467320" y="5904000"/>
            <a:ext cx="1260000" cy="126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TextShape 1"/>
          <p:cNvSpPr txBox="1"/>
          <p:nvPr/>
        </p:nvSpPr>
        <p:spPr>
          <a:xfrm>
            <a:off x="210600" y="379800"/>
            <a:ext cx="8545680" cy="386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00000"/>
                </a:solidFill>
                <a:latin typeface="Trebuchet MS"/>
                <a:ea typeface="Trebuchet MS"/>
              </a:rPr>
              <a:t>Okteto con VSCode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448" name="TextShape 2"/>
          <p:cNvSpPr txBox="1"/>
          <p:nvPr/>
        </p:nvSpPr>
        <p:spPr>
          <a:xfrm>
            <a:off x="521640" y="1435680"/>
            <a:ext cx="9071640" cy="4728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216000" indent="-216000">
              <a:lnSpc>
                <a:spcPct val="115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1" lang="es-ES" sz="3200" spc="-1" strike="noStrike">
                <a:solidFill>
                  <a:srgbClr val="333333"/>
                </a:solidFill>
                <a:latin typeface="Corbel"/>
              </a:rPr>
              <a:t>Envía código de tu host al pod del cluster y conecta VSCode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15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s-ES" sz="3200" spc="-1" strike="noStrike">
                <a:solidFill>
                  <a:srgbClr val="333333"/>
                </a:solidFill>
                <a:latin typeface="Corbel"/>
              </a:rPr>
              <a:t>Sustituye el pod</a:t>
            </a:r>
            <a:r>
              <a:rPr b="0" lang="es-ES" sz="3200" spc="-1" strike="noStrike">
                <a:solidFill>
                  <a:srgbClr val="333333"/>
                </a:solidFill>
                <a:latin typeface="Corbel"/>
              </a:rPr>
              <a:t> de la aplicación por otro pod con Maven (compilador)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15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s-ES" sz="3200" spc="-1" strike="noStrike">
                <a:solidFill>
                  <a:srgbClr val="333333"/>
                </a:solidFill>
                <a:latin typeface="Corbel"/>
              </a:rPr>
              <a:t>Sincroniza los ficheros</a:t>
            </a:r>
            <a:r>
              <a:rPr b="0" lang="es-ES" sz="3200" spc="-1" strike="noStrike">
                <a:solidFill>
                  <a:srgbClr val="333333"/>
                </a:solidFill>
                <a:latin typeface="Corbel"/>
              </a:rPr>
              <a:t> del host a ese pod de forma automática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15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s-ES" sz="3200" spc="-1" strike="noStrike">
                <a:solidFill>
                  <a:srgbClr val="333333"/>
                </a:solidFill>
                <a:latin typeface="Corbel"/>
              </a:rPr>
              <a:t>Conecta VSCode al pod</a:t>
            </a:r>
            <a:r>
              <a:rPr b="0" lang="es-ES" sz="3200" spc="-1" strike="noStrike">
                <a:solidFill>
                  <a:srgbClr val="333333"/>
                </a:solidFill>
                <a:latin typeface="Corbel"/>
              </a:rPr>
              <a:t> y desarrolla utilizando todas las extensiones que proporciona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TextShape 1"/>
          <p:cNvSpPr txBox="1"/>
          <p:nvPr/>
        </p:nvSpPr>
        <p:spPr>
          <a:xfrm>
            <a:off x="210600" y="379800"/>
            <a:ext cx="8545680" cy="386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00000"/>
                </a:solidFill>
                <a:latin typeface="Trebuchet MS"/>
                <a:ea typeface="Trebuchet MS"/>
              </a:rPr>
              <a:t>Okteto con VSCode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450" name="TextShape 2"/>
          <p:cNvSpPr txBox="1"/>
          <p:nvPr/>
        </p:nvSpPr>
        <p:spPr>
          <a:xfrm>
            <a:off x="346320" y="1636200"/>
            <a:ext cx="9302400" cy="5109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1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Visual Studio Code Remote Development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00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</p:txBody>
      </p:sp>
      <p:pic>
        <p:nvPicPr>
          <p:cNvPr id="1451" name="" descr=""/>
          <p:cNvPicPr/>
          <p:nvPr/>
        </p:nvPicPr>
        <p:blipFill>
          <a:blip r:embed="rId1"/>
          <a:stretch/>
        </p:blipFill>
        <p:spPr>
          <a:xfrm>
            <a:off x="338040" y="2953080"/>
            <a:ext cx="9358560" cy="3016080"/>
          </a:xfrm>
          <a:prstGeom prst="rect">
            <a:avLst/>
          </a:prstGeom>
          <a:ln>
            <a:noFill/>
          </a:ln>
        </p:spPr>
      </p:pic>
      <p:sp>
        <p:nvSpPr>
          <p:cNvPr id="1452" name="TextShape 3"/>
          <p:cNvSpPr txBox="1"/>
          <p:nvPr/>
        </p:nvSpPr>
        <p:spPr>
          <a:xfrm>
            <a:off x="1878840" y="7000200"/>
            <a:ext cx="6182280" cy="31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s-ES" sz="1800" spc="-1" strike="noStrike">
                <a:latin typeface="Corbel"/>
                <a:hlinkClick r:id="rId2"/>
              </a:rPr>
              <a:t>https://code.visualstudio.com/docs/remote/remote-overview</a:t>
            </a:r>
            <a:endParaRPr b="0" lang="es-ES" sz="1800" spc="-1" strike="noStrike">
              <a:latin typeface="Corbe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TextShape 1"/>
          <p:cNvSpPr txBox="1"/>
          <p:nvPr/>
        </p:nvSpPr>
        <p:spPr>
          <a:xfrm>
            <a:off x="210600" y="379800"/>
            <a:ext cx="8545680" cy="386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00000"/>
                </a:solidFill>
                <a:latin typeface="Trebuchet MS"/>
                <a:ea typeface="Trebuchet MS"/>
              </a:rPr>
              <a:t>Okteto con VSCode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454" name="TextShape 2"/>
          <p:cNvSpPr txBox="1"/>
          <p:nvPr/>
        </p:nvSpPr>
        <p:spPr>
          <a:xfrm>
            <a:off x="346320" y="1672200"/>
            <a:ext cx="9302400" cy="5109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1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Visual Studio Code Remote Development + Okteto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00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</p:txBody>
      </p:sp>
      <p:pic>
        <p:nvPicPr>
          <p:cNvPr id="1455" name="" descr=""/>
          <p:cNvPicPr/>
          <p:nvPr/>
        </p:nvPicPr>
        <p:blipFill>
          <a:blip r:embed="rId1"/>
          <a:stretch/>
        </p:blipFill>
        <p:spPr>
          <a:xfrm>
            <a:off x="334080" y="3016080"/>
            <a:ext cx="9303120" cy="3295800"/>
          </a:xfrm>
          <a:prstGeom prst="rect">
            <a:avLst/>
          </a:prstGeom>
          <a:ln>
            <a:noFill/>
          </a:ln>
        </p:spPr>
      </p:pic>
      <p:sp>
        <p:nvSpPr>
          <p:cNvPr id="1456" name="TextShape 3"/>
          <p:cNvSpPr txBox="1"/>
          <p:nvPr/>
        </p:nvSpPr>
        <p:spPr>
          <a:xfrm>
            <a:off x="1973880" y="7000200"/>
            <a:ext cx="5991840" cy="31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s-ES" sz="1800" spc="-1" strike="noStrike">
                <a:latin typeface="Corbel"/>
                <a:hlinkClick r:id="rId2"/>
              </a:rPr>
              <a:t>https://okteto.com/blog/remote-kubernetes-development/</a:t>
            </a:r>
            <a:endParaRPr b="0" lang="es-ES" sz="1800" spc="-1" strike="noStrike">
              <a:latin typeface="Corbe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TextShape 1"/>
          <p:cNvSpPr txBox="1"/>
          <p:nvPr/>
        </p:nvSpPr>
        <p:spPr>
          <a:xfrm>
            <a:off x="210600" y="379800"/>
            <a:ext cx="8545680" cy="386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00000"/>
                </a:solidFill>
                <a:latin typeface="Trebuchet MS"/>
                <a:ea typeface="Trebuchet MS"/>
              </a:rPr>
              <a:t>Okteto con VSCode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458" name="TextShape 2"/>
          <p:cNvSpPr txBox="1"/>
          <p:nvPr/>
        </p:nvSpPr>
        <p:spPr>
          <a:xfrm>
            <a:off x="346320" y="1420200"/>
            <a:ext cx="9302400" cy="5109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1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Okteto Visual Studio Plugin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00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800" spc="-1" strike="noStrike">
                <a:solidFill>
                  <a:srgbClr val="444444"/>
                </a:solidFill>
                <a:latin typeface="Corbel"/>
                <a:ea typeface="Corbel"/>
              </a:rPr>
              <a:t>Es necesarío tener instalado el plugin </a:t>
            </a:r>
            <a:r>
              <a:rPr b="1" lang="en" sz="2800" spc="-1" strike="noStrike">
                <a:solidFill>
                  <a:srgbClr val="444444"/>
                </a:solidFill>
                <a:latin typeface="Corbel"/>
                <a:ea typeface="Corbel"/>
              </a:rPr>
              <a:t>Remote Development</a:t>
            </a:r>
            <a:r>
              <a:rPr b="0" lang="en" sz="2800" spc="-1" strike="noStrike">
                <a:solidFill>
                  <a:srgbClr val="444444"/>
                </a:solidFill>
                <a:latin typeface="Corbel"/>
                <a:ea typeface="Corbel"/>
              </a:rPr>
              <a:t> de </a:t>
            </a:r>
            <a:r>
              <a:rPr b="1" lang="en" sz="2800" spc="-1" strike="noStrike">
                <a:solidFill>
                  <a:srgbClr val="444444"/>
                </a:solidFill>
                <a:latin typeface="Corbel"/>
                <a:ea typeface="Corbel"/>
              </a:rPr>
              <a:t>Microsoft</a:t>
            </a:r>
            <a:endParaRPr b="0" lang="es-ES" sz="28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00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800" spc="-1" strike="noStrike">
                <a:solidFill>
                  <a:srgbClr val="444444"/>
                </a:solidFill>
                <a:latin typeface="Corbel"/>
                <a:ea typeface="Corbel"/>
              </a:rPr>
              <a:t>Instalar el plugin </a:t>
            </a:r>
            <a:r>
              <a:rPr b="1" lang="en" sz="2800" spc="-1" strike="noStrike">
                <a:solidFill>
                  <a:srgbClr val="444444"/>
                </a:solidFill>
                <a:latin typeface="Corbel"/>
                <a:ea typeface="Corbel"/>
              </a:rPr>
              <a:t>Remote - Kubernetes</a:t>
            </a:r>
            <a:r>
              <a:rPr b="0" lang="en" sz="2800" spc="-1" strike="noStrike">
                <a:solidFill>
                  <a:srgbClr val="444444"/>
                </a:solidFill>
                <a:latin typeface="Corbel"/>
                <a:ea typeface="Corbel"/>
              </a:rPr>
              <a:t> de </a:t>
            </a:r>
            <a:r>
              <a:rPr b="1" lang="en" sz="2800" spc="-1" strike="noStrike">
                <a:solidFill>
                  <a:srgbClr val="444444"/>
                </a:solidFill>
                <a:latin typeface="Corbel"/>
                <a:ea typeface="Corbel"/>
              </a:rPr>
              <a:t>Okteto</a:t>
            </a:r>
            <a:r>
              <a:rPr b="0" lang="en" sz="2800" spc="-1" strike="noStrike">
                <a:solidFill>
                  <a:srgbClr val="444444"/>
                </a:solidFill>
                <a:latin typeface="Corbel"/>
                <a:ea typeface="Corbel"/>
              </a:rPr>
              <a:t> </a:t>
            </a:r>
            <a:endParaRPr b="0" lang="es-ES" sz="28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00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s-ES" sz="28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2800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459" name="TextShape 3"/>
          <p:cNvSpPr txBox="1"/>
          <p:nvPr/>
        </p:nvSpPr>
        <p:spPr>
          <a:xfrm>
            <a:off x="914400" y="6704280"/>
            <a:ext cx="8001000" cy="31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s-ES" sz="1800" spc="-1" strike="noStrike">
                <a:latin typeface="Corbel"/>
                <a:hlinkClick r:id="rId1"/>
              </a:rPr>
              <a:t>https://marketplace.visualstudio.com/items?itemName=ms-vscode-remote.vscode-remote-extensionpack</a:t>
            </a:r>
            <a:endParaRPr b="0" lang="es-ES" sz="1800" spc="-1" strike="noStrike">
              <a:latin typeface="Corbel"/>
            </a:endParaRPr>
          </a:p>
        </p:txBody>
      </p:sp>
      <p:sp>
        <p:nvSpPr>
          <p:cNvPr id="1460" name="TextShape 4"/>
          <p:cNvSpPr txBox="1"/>
          <p:nvPr/>
        </p:nvSpPr>
        <p:spPr>
          <a:xfrm>
            <a:off x="901800" y="7161840"/>
            <a:ext cx="8026200" cy="31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s-ES" sz="1800" spc="-1" strike="noStrike">
                <a:latin typeface="Corbel"/>
                <a:hlinkClick r:id="rId2"/>
              </a:rPr>
              <a:t>https://marketplace.visualstudio.com/items?itemName=okteto.remote-kubernetes</a:t>
            </a:r>
            <a:endParaRPr b="0" lang="es-ES" sz="1800" spc="-1" strike="noStrike">
              <a:latin typeface="Corbel"/>
            </a:endParaRPr>
          </a:p>
        </p:txBody>
      </p:sp>
      <p:pic>
        <p:nvPicPr>
          <p:cNvPr id="1461" name="" descr=""/>
          <p:cNvPicPr/>
          <p:nvPr/>
        </p:nvPicPr>
        <p:blipFill>
          <a:blip r:embed="rId3"/>
          <a:stretch/>
        </p:blipFill>
        <p:spPr>
          <a:xfrm>
            <a:off x="293040" y="3949920"/>
            <a:ext cx="9479880" cy="2435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TextShape 1"/>
          <p:cNvSpPr txBox="1"/>
          <p:nvPr/>
        </p:nvSpPr>
        <p:spPr>
          <a:xfrm>
            <a:off x="210600" y="379800"/>
            <a:ext cx="8545680" cy="386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00000"/>
                </a:solidFill>
                <a:latin typeface="Trebuchet MS"/>
                <a:ea typeface="Trebuchet MS"/>
              </a:rPr>
              <a:t>Okteto con VSCode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463" name="CustomShape 2"/>
          <p:cNvSpPr/>
          <p:nvPr/>
        </p:nvSpPr>
        <p:spPr>
          <a:xfrm>
            <a:off x="5491800" y="1588320"/>
            <a:ext cx="3679560" cy="747000"/>
          </a:xfrm>
          <a:prstGeom prst="rect">
            <a:avLst/>
          </a:prstGeom>
          <a:solidFill>
            <a:srgbClr val="11d1ca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0000"/>
                </a:solidFill>
                <a:latin typeface="Corbel"/>
                <a:ea typeface="Helvetica Neue"/>
              </a:rPr>
              <a:t>Sustituye el pod del deployment </a:t>
            </a:r>
            <a:r>
              <a:rPr b="1" lang="en" sz="2000" spc="-1" strike="noStrike">
                <a:solidFill>
                  <a:srgbClr val="000000"/>
                </a:solidFill>
                <a:latin typeface="Corbel"/>
                <a:ea typeface="Helvetica Neue"/>
              </a:rPr>
              <a:t>demoservice-dply</a:t>
            </a:r>
            <a:r>
              <a:rPr b="0" lang="en" sz="2000" spc="-1" strike="noStrike">
                <a:solidFill>
                  <a:srgbClr val="000000"/>
                </a:solidFill>
                <a:latin typeface="Corbel"/>
                <a:ea typeface="Helvetica Neue"/>
              </a:rPr>
              <a:t>...</a:t>
            </a:r>
            <a:endParaRPr b="0" lang="es-ES" sz="2000" spc="-1" strike="noStrike">
              <a:latin typeface="Corbel"/>
            </a:endParaRPr>
          </a:p>
        </p:txBody>
      </p:sp>
      <p:sp>
        <p:nvSpPr>
          <p:cNvPr id="1464" name="CustomShape 3"/>
          <p:cNvSpPr/>
          <p:nvPr/>
        </p:nvSpPr>
        <p:spPr>
          <a:xfrm flipH="1">
            <a:off x="3593520" y="2178360"/>
            <a:ext cx="1893960" cy="128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11d1ca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65" name="CustomShape 4"/>
          <p:cNvSpPr/>
          <p:nvPr/>
        </p:nvSpPr>
        <p:spPr>
          <a:xfrm>
            <a:off x="5491800" y="2661120"/>
            <a:ext cx="3679560" cy="747000"/>
          </a:xfrm>
          <a:prstGeom prst="rect">
            <a:avLst/>
          </a:prstGeom>
          <a:solidFill>
            <a:srgbClr val="11d1ca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0000"/>
                </a:solidFill>
                <a:latin typeface="Corbel"/>
                <a:ea typeface="Helvetica Neue"/>
              </a:rPr>
              <a:t>...por una imagen con maven</a:t>
            </a:r>
            <a:endParaRPr b="0" lang="es-ES" sz="2000" spc="-1" strike="noStrike">
              <a:latin typeface="Corbel"/>
            </a:endParaRPr>
          </a:p>
        </p:txBody>
      </p:sp>
      <p:sp>
        <p:nvSpPr>
          <p:cNvPr id="1466" name="CustomShape 5"/>
          <p:cNvSpPr/>
          <p:nvPr/>
        </p:nvSpPr>
        <p:spPr>
          <a:xfrm flipH="1">
            <a:off x="3964680" y="3250800"/>
            <a:ext cx="1525680" cy="520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11d1ca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67" name="CustomShape 6"/>
          <p:cNvSpPr/>
          <p:nvPr/>
        </p:nvSpPr>
        <p:spPr>
          <a:xfrm rot="10800000">
            <a:off x="3816000" y="4967640"/>
            <a:ext cx="1944000" cy="108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11d1ca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68" name="CustomShape 7"/>
          <p:cNvSpPr/>
          <p:nvPr/>
        </p:nvSpPr>
        <p:spPr>
          <a:xfrm rot="10800000">
            <a:off x="2628720" y="5663880"/>
            <a:ext cx="2857680" cy="1397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11d1ca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69" name="TextShape 8"/>
          <p:cNvSpPr txBox="1"/>
          <p:nvPr/>
        </p:nvSpPr>
        <p:spPr>
          <a:xfrm>
            <a:off x="329760" y="3369600"/>
            <a:ext cx="4008960" cy="29721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90000" rIns="90000" tIns="45000" bIns="45000">
            <a:noAutofit/>
          </a:bodyPr>
          <a:p>
            <a:r>
              <a:rPr b="0" lang="es-ES" sz="1800" spc="-1" strike="noStrike">
                <a:latin typeface="Consolas"/>
              </a:rPr>
              <a:t>name: demoservice-dply</a:t>
            </a:r>
            <a:endParaRPr b="0" lang="es-ES" sz="1800" spc="-1" strike="noStrike">
              <a:latin typeface="Corbel"/>
            </a:endParaRPr>
          </a:p>
          <a:p>
            <a:r>
              <a:rPr b="0" lang="es-ES" sz="1800" spc="-1" strike="noStrike">
                <a:latin typeface="Consolas"/>
              </a:rPr>
              <a:t>image: maven:3.8.1-jdk-11</a:t>
            </a:r>
            <a:endParaRPr b="0" lang="es-ES" sz="1800" spc="-1" strike="noStrike">
              <a:latin typeface="Corbel"/>
            </a:endParaRPr>
          </a:p>
          <a:p>
            <a:r>
              <a:rPr b="0" lang="es-ES" sz="1800" spc="-1" strike="noStrike">
                <a:latin typeface="Consolas"/>
              </a:rPr>
              <a:t>workdir: /okteto</a:t>
            </a:r>
            <a:endParaRPr b="0" lang="es-ES" sz="1800" spc="-1" strike="noStrike">
              <a:latin typeface="Corbel"/>
            </a:endParaRPr>
          </a:p>
          <a:p>
            <a:r>
              <a:rPr b="0" lang="es-ES" sz="1800" spc="-1" strike="noStrike">
                <a:latin typeface="Consolas"/>
              </a:rPr>
              <a:t>volumes:</a:t>
            </a:r>
            <a:endParaRPr b="0" lang="es-ES" sz="1800" spc="-1" strike="noStrike">
              <a:latin typeface="Corbel"/>
            </a:endParaRPr>
          </a:p>
          <a:p>
            <a:r>
              <a:rPr b="0" lang="es-ES" sz="1800" spc="-1" strike="noStrike">
                <a:latin typeface="Consolas"/>
              </a:rPr>
              <a:t>  </a:t>
            </a:r>
            <a:r>
              <a:rPr b="0" lang="es-ES" sz="1800" spc="-1" strike="noStrike">
                <a:latin typeface="Consolas"/>
              </a:rPr>
              <a:t>- /root/.m2</a:t>
            </a:r>
            <a:endParaRPr b="0" lang="es-ES" sz="1800" spc="-1" strike="noStrike">
              <a:latin typeface="Corbel"/>
            </a:endParaRPr>
          </a:p>
          <a:p>
            <a:r>
              <a:rPr b="0" lang="es-ES" sz="1800" spc="-1" strike="noStrike">
                <a:latin typeface="Consolas"/>
              </a:rPr>
              <a:t>  </a:t>
            </a:r>
            <a:r>
              <a:rPr b="0" lang="es-ES" sz="1800" spc="-1" strike="noStrike">
                <a:latin typeface="Consolas"/>
              </a:rPr>
              <a:t>- /root/.vscode-server</a:t>
            </a:r>
            <a:endParaRPr b="0" lang="es-ES" sz="1800" spc="-1" strike="noStrike">
              <a:latin typeface="Corbel"/>
            </a:endParaRPr>
          </a:p>
          <a:p>
            <a:r>
              <a:rPr b="0" lang="es-ES" sz="1800" spc="-1" strike="noStrike">
                <a:latin typeface="Consolas"/>
              </a:rPr>
              <a:t>forward:</a:t>
            </a:r>
            <a:endParaRPr b="0" lang="es-ES" sz="1800" spc="-1" strike="noStrike">
              <a:latin typeface="Corbel"/>
            </a:endParaRPr>
          </a:p>
          <a:p>
            <a:r>
              <a:rPr b="0" lang="es-ES" sz="1800" spc="-1" strike="noStrike">
                <a:latin typeface="Consolas"/>
              </a:rPr>
              <a:t>  </a:t>
            </a:r>
            <a:r>
              <a:rPr b="0" lang="es-ES" sz="1800" spc="-1" strike="noStrike">
                <a:latin typeface="Consolas"/>
              </a:rPr>
              <a:t>- 8080:8080</a:t>
            </a:r>
            <a:endParaRPr b="0" lang="es-ES" sz="1800" spc="-1" strike="noStrike">
              <a:latin typeface="Corbel"/>
            </a:endParaRPr>
          </a:p>
          <a:p>
            <a:r>
              <a:rPr b="0" lang="es-ES" sz="1800" spc="-1" strike="noStrike">
                <a:latin typeface="Consolas"/>
              </a:rPr>
              <a:t>  </a:t>
            </a:r>
            <a:r>
              <a:rPr b="0" lang="es-ES" sz="1800" spc="-1" strike="noStrike">
                <a:latin typeface="Consolas"/>
              </a:rPr>
              <a:t>- 35729:35729</a:t>
            </a:r>
            <a:endParaRPr b="0" lang="es-ES" sz="1800" spc="-1" strike="noStrike">
              <a:latin typeface="Corbel"/>
            </a:endParaRPr>
          </a:p>
          <a:p>
            <a:endParaRPr b="0" lang="es-ES" sz="1800" spc="-1" strike="noStrike">
              <a:latin typeface="Corbel"/>
            </a:endParaRPr>
          </a:p>
          <a:p>
            <a:endParaRPr b="0" lang="es-ES" sz="1800" spc="-1" strike="noStrike">
              <a:latin typeface="Corbel"/>
            </a:endParaRPr>
          </a:p>
        </p:txBody>
      </p:sp>
      <p:sp>
        <p:nvSpPr>
          <p:cNvPr id="1470" name="TextShape 9"/>
          <p:cNvSpPr txBox="1"/>
          <p:nvPr/>
        </p:nvSpPr>
        <p:spPr>
          <a:xfrm>
            <a:off x="257760" y="3049920"/>
            <a:ext cx="1780560" cy="780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s-ES" sz="1600" spc="-1" strike="noStrike">
                <a:latin typeface="Liberation Mono;Courier New;DejaVu Sans Mono"/>
                <a:ea typeface="Liberation Mono;Courier New;DejaVu Sans Mono"/>
              </a:rPr>
              <a:t>okteto.yml</a:t>
            </a:r>
            <a:endParaRPr b="0" lang="es-ES" sz="1600" spc="-1" strike="noStrike">
              <a:latin typeface="Corbel"/>
            </a:endParaRPr>
          </a:p>
          <a:p>
            <a:endParaRPr b="0" lang="es-ES" sz="1600" spc="-1" strike="noStrike">
              <a:latin typeface="Corbel"/>
            </a:endParaRPr>
          </a:p>
        </p:txBody>
      </p:sp>
      <p:sp>
        <p:nvSpPr>
          <p:cNvPr id="1471" name="CustomShape 10"/>
          <p:cNvSpPr/>
          <p:nvPr/>
        </p:nvSpPr>
        <p:spPr>
          <a:xfrm>
            <a:off x="5491800" y="5570280"/>
            <a:ext cx="3679560" cy="747000"/>
          </a:xfrm>
          <a:prstGeom prst="rect">
            <a:avLst/>
          </a:prstGeom>
          <a:solidFill>
            <a:srgbClr val="11d1ca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0000"/>
                </a:solidFill>
                <a:latin typeface="Corbel"/>
                <a:ea typeface="Helvetica Neue"/>
              </a:rPr>
              <a:t>Guarda las extensiones de vscode</a:t>
            </a:r>
            <a:endParaRPr b="0" lang="es-ES" sz="2000" spc="-1" strike="noStrike">
              <a:latin typeface="Corbel"/>
            </a:endParaRPr>
          </a:p>
        </p:txBody>
      </p:sp>
      <p:sp>
        <p:nvSpPr>
          <p:cNvPr id="1472" name="TextShape 11"/>
          <p:cNvSpPr txBox="1"/>
          <p:nvPr/>
        </p:nvSpPr>
        <p:spPr>
          <a:xfrm>
            <a:off x="8027280" y="1087920"/>
            <a:ext cx="3246840" cy="382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latin typeface="Corbel"/>
              </a:rPr>
              <a:t>demoservice-k8s6</a:t>
            </a:r>
            <a:endParaRPr b="0" lang="es-ES" sz="1800" spc="-1" strike="noStrike">
              <a:latin typeface="Corbel"/>
            </a:endParaRPr>
          </a:p>
        </p:txBody>
      </p:sp>
      <p:sp>
        <p:nvSpPr>
          <p:cNvPr id="1473" name="CustomShape 12"/>
          <p:cNvSpPr/>
          <p:nvPr/>
        </p:nvSpPr>
        <p:spPr>
          <a:xfrm>
            <a:off x="5491800" y="6651000"/>
            <a:ext cx="3679560" cy="747000"/>
          </a:xfrm>
          <a:prstGeom prst="rect">
            <a:avLst/>
          </a:prstGeom>
          <a:solidFill>
            <a:srgbClr val="11d1ca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0000"/>
                </a:solidFill>
                <a:latin typeface="Corbel"/>
                <a:ea typeface="Helvetica Neue"/>
              </a:rPr>
              <a:t>Expone diferentes puertos en localhost</a:t>
            </a:r>
            <a:endParaRPr b="0" lang="es-ES" sz="2000" spc="-1" strike="noStrike">
              <a:latin typeface="Corbel"/>
            </a:endParaRPr>
          </a:p>
        </p:txBody>
      </p:sp>
      <p:sp>
        <p:nvSpPr>
          <p:cNvPr id="1474" name="CustomShape 13"/>
          <p:cNvSpPr/>
          <p:nvPr/>
        </p:nvSpPr>
        <p:spPr>
          <a:xfrm rot="10800000">
            <a:off x="2448000" y="4607640"/>
            <a:ext cx="3115800" cy="18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11d1ca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75" name="CustomShape 14"/>
          <p:cNvSpPr/>
          <p:nvPr/>
        </p:nvSpPr>
        <p:spPr>
          <a:xfrm>
            <a:off x="5491800" y="4670280"/>
            <a:ext cx="3679560" cy="747000"/>
          </a:xfrm>
          <a:prstGeom prst="rect">
            <a:avLst/>
          </a:prstGeom>
          <a:solidFill>
            <a:srgbClr val="11d1ca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0000"/>
                </a:solidFill>
                <a:latin typeface="Corbel"/>
                <a:ea typeface="Helvetica Neue"/>
              </a:rPr>
              <a:t>Guarda la caché de maven en  volúmen</a:t>
            </a:r>
            <a:endParaRPr b="0" lang="es-ES" sz="2000" spc="-1" strike="noStrike">
              <a:latin typeface="Corbel"/>
            </a:endParaRPr>
          </a:p>
        </p:txBody>
      </p:sp>
      <p:sp>
        <p:nvSpPr>
          <p:cNvPr id="1476" name="CustomShape 15"/>
          <p:cNvSpPr/>
          <p:nvPr/>
        </p:nvSpPr>
        <p:spPr>
          <a:xfrm rot="10800000">
            <a:off x="2736000" y="4133160"/>
            <a:ext cx="2837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11d1ca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77" name="CustomShape 16"/>
          <p:cNvSpPr/>
          <p:nvPr/>
        </p:nvSpPr>
        <p:spPr>
          <a:xfrm>
            <a:off x="5491800" y="3669120"/>
            <a:ext cx="3679560" cy="747000"/>
          </a:xfrm>
          <a:prstGeom prst="rect">
            <a:avLst/>
          </a:prstGeom>
          <a:solidFill>
            <a:srgbClr val="11d1ca"/>
          </a:solidFill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2000" spc="-1" strike="noStrike">
                <a:solidFill>
                  <a:srgbClr val="000000"/>
                </a:solidFill>
                <a:latin typeface="Corbel"/>
                <a:ea typeface="Helvetica Neue"/>
              </a:rPr>
              <a:t>Ruta donde se abre el VSCode</a:t>
            </a:r>
            <a:endParaRPr b="0" lang="es-ES" sz="2000" spc="-1" strike="noStrike">
              <a:latin typeface="Corbe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TextShape 1"/>
          <p:cNvSpPr txBox="1"/>
          <p:nvPr/>
        </p:nvSpPr>
        <p:spPr>
          <a:xfrm>
            <a:off x="210600" y="379800"/>
            <a:ext cx="8545680" cy="386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00000"/>
                </a:solidFill>
                <a:latin typeface="Trebuchet MS"/>
                <a:ea typeface="Trebuchet MS"/>
              </a:rPr>
              <a:t>Okteto con VSCode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479" name="TextShape 2"/>
          <p:cNvSpPr txBox="1"/>
          <p:nvPr/>
        </p:nvSpPr>
        <p:spPr>
          <a:xfrm>
            <a:off x="346320" y="1636200"/>
            <a:ext cx="9302400" cy="5109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Desplegamos en Kubernetes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Abrimos la paleta de comandos de </a:t>
            </a:r>
            <a:r>
              <a:rPr b="1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VSCode</a:t>
            </a:r>
            <a:r>
              <a:rPr b="0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 (Control + Shift + P)  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Escribimos </a:t>
            </a:r>
            <a:r>
              <a:rPr b="1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Okteto: Up </a:t>
            </a:r>
            <a:r>
              <a:rPr b="0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y pulsamos</a:t>
            </a:r>
            <a:r>
              <a:rPr b="1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 enter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00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00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 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480" name="TextShape 3"/>
          <p:cNvSpPr txBox="1"/>
          <p:nvPr/>
        </p:nvSpPr>
        <p:spPr>
          <a:xfrm>
            <a:off x="3318120" y="2461680"/>
            <a:ext cx="3316680" cy="3495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90000" rIns="90000" tIns="45000" bIns="45000">
            <a:noAutofit/>
          </a:bodyPr>
          <a:p>
            <a:r>
              <a:rPr b="0" lang="es-ES" sz="1800" spc="-1" strike="noStrike">
                <a:latin typeface="Liberation Mono;Courier New;DejaVu Sans Mono"/>
                <a:ea typeface="Liberation Mono;Courier New;DejaVu Sans Mono"/>
              </a:rPr>
              <a:t>$ kubectl apply -f k8s</a:t>
            </a:r>
            <a:endParaRPr b="0" lang="es-ES" sz="1800" spc="-1" strike="noStrike">
              <a:latin typeface="Corbel"/>
            </a:endParaRPr>
          </a:p>
        </p:txBody>
      </p:sp>
      <p:pic>
        <p:nvPicPr>
          <p:cNvPr id="1481" name="" descr=""/>
          <p:cNvPicPr/>
          <p:nvPr/>
        </p:nvPicPr>
        <p:blipFill>
          <a:blip r:embed="rId1"/>
          <a:stretch/>
        </p:blipFill>
        <p:spPr>
          <a:xfrm>
            <a:off x="693360" y="5317920"/>
            <a:ext cx="8574480" cy="938520"/>
          </a:xfrm>
          <a:prstGeom prst="rect">
            <a:avLst/>
          </a:prstGeom>
          <a:ln>
            <a:noFill/>
          </a:ln>
        </p:spPr>
      </p:pic>
      <p:sp>
        <p:nvSpPr>
          <p:cNvPr id="1482" name="TextShape 4"/>
          <p:cNvSpPr txBox="1"/>
          <p:nvPr/>
        </p:nvSpPr>
        <p:spPr>
          <a:xfrm>
            <a:off x="8027640" y="1088280"/>
            <a:ext cx="3246840" cy="382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latin typeface="Corbel"/>
              </a:rPr>
              <a:t>demoservice-k8s6</a:t>
            </a:r>
            <a:endParaRPr b="0" lang="es-ES" sz="1800" spc="-1" strike="noStrike">
              <a:latin typeface="Corbe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TextShape 1"/>
          <p:cNvSpPr txBox="1"/>
          <p:nvPr/>
        </p:nvSpPr>
        <p:spPr>
          <a:xfrm>
            <a:off x="210600" y="379800"/>
            <a:ext cx="8545680" cy="386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00000"/>
                </a:solidFill>
                <a:latin typeface="Trebuchet MS"/>
                <a:ea typeface="Trebuchet MS"/>
              </a:rPr>
              <a:t>Introducción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282" name="TextShape 2"/>
          <p:cNvSpPr txBox="1"/>
          <p:nvPr/>
        </p:nvSpPr>
        <p:spPr>
          <a:xfrm>
            <a:off x="366480" y="1699920"/>
            <a:ext cx="9302400" cy="5109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1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¿Desplegar en Kubernetes al desarrollar?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00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Aplicaciones nativas de Kubernetes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2" marL="648000" indent="-216000">
              <a:lnSpc>
                <a:spcPct val="100000"/>
              </a:lnSpc>
              <a:spcAft>
                <a:spcPts val="8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800" spc="-1" strike="noStrike">
                <a:solidFill>
                  <a:srgbClr val="444444"/>
                </a:solidFill>
                <a:latin typeface="Corbel"/>
                <a:ea typeface="Corbel"/>
              </a:rPr>
              <a:t>- Acceso a la Kubernetes API</a:t>
            </a:r>
            <a:endParaRPr b="0" lang="es-ES" sz="2800" spc="-1" strike="noStrike">
              <a:solidFill>
                <a:srgbClr val="669933"/>
              </a:solidFill>
              <a:latin typeface="Corbel"/>
            </a:endParaRPr>
          </a:p>
          <a:p>
            <a:pPr lvl="1" marL="432000" indent="-216000">
              <a:lnSpc>
                <a:spcPct val="100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Aplicaciones que dependen de Kubernetes para funcionar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2" marL="648000" indent="-216000">
              <a:lnSpc>
                <a:spcPct val="100000"/>
              </a:lnSpc>
              <a:spcAft>
                <a:spcPts val="8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800" spc="-1" strike="noStrike">
                <a:solidFill>
                  <a:srgbClr val="444444"/>
                </a:solidFill>
                <a:latin typeface="Corbel"/>
                <a:ea typeface="Corbel"/>
              </a:rPr>
              <a:t>- Acoplada con Config Maps, Secretos, Volúmenes</a:t>
            </a:r>
            <a:endParaRPr b="0" lang="es-ES" sz="2800" spc="-1" strike="noStrike">
              <a:solidFill>
                <a:srgbClr val="669933"/>
              </a:solidFill>
              <a:latin typeface="Corbel"/>
            </a:endParaRPr>
          </a:p>
          <a:p>
            <a:pPr lvl="2" marL="648000" indent="-216000">
              <a:lnSpc>
                <a:spcPct val="100000"/>
              </a:lnSpc>
              <a:spcAft>
                <a:spcPts val="8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800" spc="-1" strike="noStrike">
                <a:solidFill>
                  <a:srgbClr val="444444"/>
                </a:solidFill>
                <a:latin typeface="Corbel"/>
                <a:ea typeface="Corbel"/>
              </a:rPr>
              <a:t>- Microservices, Service Discovery de Kubernetes</a:t>
            </a:r>
            <a:endParaRPr b="0" lang="es-ES" sz="2800" spc="-1" strike="noStrike">
              <a:solidFill>
                <a:srgbClr val="669933"/>
              </a:solidFill>
              <a:latin typeface="Corbel"/>
            </a:endParaRPr>
          </a:p>
          <a:p>
            <a:pPr lvl="2" marL="648000" indent="-216000">
              <a:lnSpc>
                <a:spcPct val="100000"/>
              </a:lnSpc>
              <a:spcAft>
                <a:spcPts val="8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800" spc="-1" strike="noStrike">
                <a:solidFill>
                  <a:srgbClr val="444444"/>
                </a:solidFill>
                <a:latin typeface="Corbel"/>
                <a:ea typeface="Corbel"/>
              </a:rPr>
              <a:t>- Networking, Service mesh</a:t>
            </a:r>
            <a:endParaRPr b="0" lang="es-ES" sz="2800" spc="-1" strike="noStrike">
              <a:solidFill>
                <a:srgbClr val="669933"/>
              </a:solidFill>
              <a:latin typeface="Corbe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TextShape 1"/>
          <p:cNvSpPr txBox="1"/>
          <p:nvPr/>
        </p:nvSpPr>
        <p:spPr>
          <a:xfrm>
            <a:off x="210600" y="379800"/>
            <a:ext cx="8545680" cy="386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00000"/>
                </a:solidFill>
                <a:latin typeface="Trebuchet MS"/>
                <a:ea typeface="Trebuchet MS"/>
              </a:rPr>
              <a:t>Okteto con VSCode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484" name="TextShape 2"/>
          <p:cNvSpPr txBox="1"/>
          <p:nvPr/>
        </p:nvSpPr>
        <p:spPr>
          <a:xfrm>
            <a:off x="8027280" y="1087920"/>
            <a:ext cx="3246840" cy="382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latin typeface="Corbel"/>
              </a:rPr>
              <a:t>demoservice-k8s6</a:t>
            </a:r>
            <a:endParaRPr b="0" lang="es-ES" sz="1800" spc="-1" strike="noStrike">
              <a:latin typeface="Corbel"/>
            </a:endParaRPr>
          </a:p>
        </p:txBody>
      </p:sp>
      <p:sp>
        <p:nvSpPr>
          <p:cNvPr id="1485" name="TextShape 3"/>
          <p:cNvSpPr txBox="1"/>
          <p:nvPr/>
        </p:nvSpPr>
        <p:spPr>
          <a:xfrm>
            <a:off x="346320" y="1816200"/>
            <a:ext cx="9302400" cy="5109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Seleccionamos el fichero </a:t>
            </a:r>
            <a:r>
              <a:rPr b="1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“okteto.yml”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</p:txBody>
      </p:sp>
      <p:pic>
        <p:nvPicPr>
          <p:cNvPr id="1486" name="" descr=""/>
          <p:cNvPicPr/>
          <p:nvPr/>
        </p:nvPicPr>
        <p:blipFill>
          <a:blip r:embed="rId1"/>
          <a:stretch/>
        </p:blipFill>
        <p:spPr>
          <a:xfrm>
            <a:off x="887760" y="2752560"/>
            <a:ext cx="8047800" cy="1721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TextShape 1"/>
          <p:cNvSpPr txBox="1"/>
          <p:nvPr/>
        </p:nvSpPr>
        <p:spPr>
          <a:xfrm>
            <a:off x="210600" y="379800"/>
            <a:ext cx="8545680" cy="386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00000"/>
                </a:solidFill>
                <a:latin typeface="Trebuchet MS"/>
                <a:ea typeface="Trebuchet MS"/>
              </a:rPr>
              <a:t>Okteto con VSCode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488" name="TextShape 2"/>
          <p:cNvSpPr txBox="1"/>
          <p:nvPr/>
        </p:nvSpPr>
        <p:spPr>
          <a:xfrm>
            <a:off x="8027280" y="1087920"/>
            <a:ext cx="3246840" cy="382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latin typeface="Corbel"/>
              </a:rPr>
              <a:t>demoservice-k8s6</a:t>
            </a:r>
            <a:endParaRPr b="0" lang="es-ES" sz="1800" spc="-1" strike="noStrike">
              <a:latin typeface="Corbel"/>
            </a:endParaRPr>
          </a:p>
        </p:txBody>
      </p:sp>
      <p:sp>
        <p:nvSpPr>
          <p:cNvPr id="1489" name="TextShape 3"/>
          <p:cNvSpPr txBox="1"/>
          <p:nvPr/>
        </p:nvSpPr>
        <p:spPr>
          <a:xfrm>
            <a:off x="346320" y="1348200"/>
            <a:ext cx="9302400" cy="5109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Se abrirá un VS Code con el proyecto cargado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</p:txBody>
      </p:sp>
      <p:pic>
        <p:nvPicPr>
          <p:cNvPr id="1490" name="" descr=""/>
          <p:cNvPicPr/>
          <p:nvPr/>
        </p:nvPicPr>
        <p:blipFill>
          <a:blip r:embed="rId1"/>
          <a:stretch/>
        </p:blipFill>
        <p:spPr>
          <a:xfrm>
            <a:off x="244080" y="2083680"/>
            <a:ext cx="9557640" cy="5191560"/>
          </a:xfrm>
          <a:prstGeom prst="rect">
            <a:avLst/>
          </a:prstGeom>
          <a:ln>
            <a:noFill/>
          </a:ln>
        </p:spPr>
      </p:pic>
      <p:sp>
        <p:nvSpPr>
          <p:cNvPr id="1491" name="Line 4"/>
          <p:cNvSpPr/>
          <p:nvPr/>
        </p:nvSpPr>
        <p:spPr>
          <a:xfrm flipV="1">
            <a:off x="1296000" y="6336000"/>
            <a:ext cx="2016000" cy="720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492" name="" descr=""/>
          <p:cNvPicPr/>
          <p:nvPr/>
        </p:nvPicPr>
        <p:blipFill>
          <a:blip r:embed="rId2"/>
          <a:stretch/>
        </p:blipFill>
        <p:spPr>
          <a:xfrm>
            <a:off x="3456000" y="5976000"/>
            <a:ext cx="5355360" cy="579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TextShape 1"/>
          <p:cNvSpPr txBox="1"/>
          <p:nvPr/>
        </p:nvSpPr>
        <p:spPr>
          <a:xfrm>
            <a:off x="210600" y="379800"/>
            <a:ext cx="8545680" cy="386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00000"/>
                </a:solidFill>
                <a:latin typeface="Trebuchet MS"/>
                <a:ea typeface="Trebuchet MS"/>
              </a:rPr>
              <a:t>Okteto con VSCode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494" name="TextShape 2"/>
          <p:cNvSpPr txBox="1"/>
          <p:nvPr/>
        </p:nvSpPr>
        <p:spPr>
          <a:xfrm>
            <a:off x="346320" y="1456200"/>
            <a:ext cx="9302400" cy="5109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Si instalamos </a:t>
            </a:r>
            <a:r>
              <a:rPr b="1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Java Extension Pack </a:t>
            </a:r>
            <a:r>
              <a:rPr b="0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plugin dispondremos de las herramientas necesarias para el desarrollo con Java en el VS Code </a:t>
            </a:r>
            <a:r>
              <a:rPr b="1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conectado</a:t>
            </a:r>
            <a:r>
              <a:rPr b="0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 al </a:t>
            </a:r>
            <a:r>
              <a:rPr b="1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Pod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</p:txBody>
      </p:sp>
      <p:pic>
        <p:nvPicPr>
          <p:cNvPr id="1495" name="" descr=""/>
          <p:cNvPicPr/>
          <p:nvPr/>
        </p:nvPicPr>
        <p:blipFill>
          <a:blip r:embed="rId1"/>
          <a:stretch/>
        </p:blipFill>
        <p:spPr>
          <a:xfrm>
            <a:off x="241200" y="3334680"/>
            <a:ext cx="9433800" cy="3116160"/>
          </a:xfrm>
          <a:prstGeom prst="rect">
            <a:avLst/>
          </a:prstGeom>
          <a:ln>
            <a:noFill/>
          </a:ln>
        </p:spPr>
      </p:pic>
      <p:sp>
        <p:nvSpPr>
          <p:cNvPr id="1496" name="TextShape 3"/>
          <p:cNvSpPr txBox="1"/>
          <p:nvPr/>
        </p:nvSpPr>
        <p:spPr>
          <a:xfrm>
            <a:off x="8027640" y="1088280"/>
            <a:ext cx="3246840" cy="382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latin typeface="Corbel"/>
              </a:rPr>
              <a:t>demoservice-k8s6</a:t>
            </a:r>
            <a:endParaRPr b="0" lang="es-ES" sz="1800" spc="-1" strike="noStrike">
              <a:latin typeface="Corbel"/>
            </a:endParaRPr>
          </a:p>
        </p:txBody>
      </p:sp>
      <p:sp>
        <p:nvSpPr>
          <p:cNvPr id="1497" name="TextShape 4"/>
          <p:cNvSpPr txBox="1"/>
          <p:nvPr/>
        </p:nvSpPr>
        <p:spPr>
          <a:xfrm>
            <a:off x="975240" y="6948000"/>
            <a:ext cx="7872480" cy="31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s-ES" sz="1800" spc="-1" strike="noStrike">
                <a:latin typeface="Corbel"/>
                <a:hlinkClick r:id="rId2"/>
              </a:rPr>
              <a:t>https://marketplace.visualstudio.com/items?itemName=vscjava.vscode-java-pack</a:t>
            </a:r>
            <a:endParaRPr b="0" lang="es-ES" sz="1800" spc="-1" strike="noStrike">
              <a:latin typeface="Corbe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TextShape 1"/>
          <p:cNvSpPr txBox="1"/>
          <p:nvPr/>
        </p:nvSpPr>
        <p:spPr>
          <a:xfrm>
            <a:off x="210600" y="379800"/>
            <a:ext cx="8545680" cy="386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00000"/>
                </a:solidFill>
                <a:latin typeface="Trebuchet MS"/>
                <a:ea typeface="Trebuchet MS"/>
              </a:rPr>
              <a:t>Okteto con VSCode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499" name="TextShape 2"/>
          <p:cNvSpPr txBox="1"/>
          <p:nvPr/>
        </p:nvSpPr>
        <p:spPr>
          <a:xfrm>
            <a:off x="346320" y="1456200"/>
            <a:ext cx="9302400" cy="5109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Si desarrollamos con Spring Boot es recomendable instalar también el plugin </a:t>
            </a:r>
            <a:r>
              <a:rPr b="1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Spring Boot Extension Pack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500" name="TextShape 3"/>
          <p:cNvSpPr txBox="1"/>
          <p:nvPr/>
        </p:nvSpPr>
        <p:spPr>
          <a:xfrm>
            <a:off x="8027640" y="1088280"/>
            <a:ext cx="3246840" cy="382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latin typeface="Corbel"/>
              </a:rPr>
              <a:t>demoservice-k8s6</a:t>
            </a:r>
            <a:endParaRPr b="0" lang="es-ES" sz="1800" spc="-1" strike="noStrike">
              <a:latin typeface="Corbel"/>
            </a:endParaRPr>
          </a:p>
        </p:txBody>
      </p:sp>
      <p:pic>
        <p:nvPicPr>
          <p:cNvPr id="1501" name="" descr=""/>
          <p:cNvPicPr/>
          <p:nvPr/>
        </p:nvPicPr>
        <p:blipFill>
          <a:blip r:embed="rId1"/>
          <a:stretch/>
        </p:blipFill>
        <p:spPr>
          <a:xfrm>
            <a:off x="382320" y="3208320"/>
            <a:ext cx="9255240" cy="2894760"/>
          </a:xfrm>
          <a:prstGeom prst="rect">
            <a:avLst/>
          </a:prstGeom>
          <a:ln>
            <a:noFill/>
          </a:ln>
        </p:spPr>
      </p:pic>
      <p:sp>
        <p:nvSpPr>
          <p:cNvPr id="1502" name="TextShape 4"/>
          <p:cNvSpPr txBox="1"/>
          <p:nvPr/>
        </p:nvSpPr>
        <p:spPr>
          <a:xfrm>
            <a:off x="643320" y="6804000"/>
            <a:ext cx="8320320" cy="31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s-ES" sz="1800" spc="-1" strike="noStrike">
                <a:latin typeface="Corbel"/>
                <a:hlinkClick r:id="rId2"/>
              </a:rPr>
              <a:t>https://marketplace.visualstudio.com/items?itemName=Pivotal.vscode-boot-dev-pack</a:t>
            </a:r>
            <a:endParaRPr b="0" lang="es-ES" sz="1800" spc="-1" strike="noStrike">
              <a:latin typeface="Corbe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TextShape 1"/>
          <p:cNvSpPr txBox="1"/>
          <p:nvPr/>
        </p:nvSpPr>
        <p:spPr>
          <a:xfrm>
            <a:off x="287640" y="-35640"/>
            <a:ext cx="8496000" cy="115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504" name="TextShape 2"/>
          <p:cNvSpPr txBox="1"/>
          <p:nvPr/>
        </p:nvSpPr>
        <p:spPr>
          <a:xfrm>
            <a:off x="346320" y="1816200"/>
            <a:ext cx="9302400" cy="5059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7000"/>
          </a:bodyPr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600" spc="-1" strike="noStrike">
                <a:solidFill>
                  <a:srgbClr val="333333"/>
                </a:solidFill>
                <a:latin typeface="Corbel"/>
              </a:rPr>
              <a:t>Introducción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600" spc="-1" strike="noStrike">
                <a:solidFill>
                  <a:srgbClr val="333333"/>
                </a:solidFill>
                <a:latin typeface="Corbel"/>
              </a:rPr>
              <a:t>Desarrollo en Java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600" spc="-1" strike="noStrike">
                <a:solidFill>
                  <a:srgbClr val="333333"/>
                </a:solidFill>
                <a:latin typeface="Corbel"/>
              </a:rPr>
              <a:t>Okteto File Synchronization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600" spc="-1" strike="noStrike">
                <a:solidFill>
                  <a:srgbClr val="333333"/>
                </a:solidFill>
                <a:latin typeface="Corbel"/>
              </a:rPr>
              <a:t>Okteto con VSCode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1" lang="es-ES" sz="3600" spc="-1" strike="noStrike">
                <a:solidFill>
                  <a:srgbClr val="333333"/>
                </a:solidFill>
                <a:latin typeface="Corbel"/>
              </a:rPr>
              <a:t>VSCode Kubernetes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600" spc="-1" strike="noStrike">
                <a:solidFill>
                  <a:srgbClr val="333333"/>
                </a:solidFill>
                <a:latin typeface="Corbel"/>
              </a:rPr>
              <a:t>VSCode Bridge to Kubernetes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600" spc="-1" strike="noStrike">
                <a:solidFill>
                  <a:srgbClr val="333333"/>
                </a:solidFill>
                <a:latin typeface="Corbel"/>
              </a:rPr>
              <a:t>Otras herramientas de desarrollo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600" spc="-1" strike="noStrike">
                <a:solidFill>
                  <a:srgbClr val="333333"/>
                </a:solidFill>
                <a:latin typeface="Corbel"/>
              </a:rPr>
              <a:t>Conclusiones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505" name="TextShape 3"/>
          <p:cNvSpPr txBox="1"/>
          <p:nvPr/>
        </p:nvSpPr>
        <p:spPr>
          <a:xfrm>
            <a:off x="361440" y="469080"/>
            <a:ext cx="9601560" cy="892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s-ES" sz="4400" spc="-1" strike="noStrike">
                <a:solidFill>
                  <a:srgbClr val="c00000"/>
                </a:solidFill>
                <a:latin typeface="Trebuchet MS"/>
              </a:rPr>
              <a:t>Herramientas de desarrollo en</a:t>
            </a:r>
            <a:br/>
            <a:r>
              <a:rPr b="1" lang="es-ES" sz="4400" spc="-1" strike="noStrike">
                <a:solidFill>
                  <a:srgbClr val="c00000"/>
                </a:solidFill>
                <a:latin typeface="Trebuchet MS"/>
              </a:rPr>
              <a:t>Kubernetes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TextShape 1"/>
          <p:cNvSpPr txBox="1"/>
          <p:nvPr/>
        </p:nvSpPr>
        <p:spPr>
          <a:xfrm>
            <a:off x="210600" y="379800"/>
            <a:ext cx="8545680" cy="386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00000"/>
                </a:solidFill>
                <a:latin typeface="Trebuchet MS"/>
                <a:ea typeface="Trebuchet MS"/>
              </a:rPr>
              <a:t>VSCode Kubernetes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507" name="TextShape 2"/>
          <p:cNvSpPr txBox="1"/>
          <p:nvPr/>
        </p:nvSpPr>
        <p:spPr>
          <a:xfrm>
            <a:off x="521640" y="1435680"/>
            <a:ext cx="9071640" cy="4728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216000" indent="-216000">
              <a:lnSpc>
                <a:spcPct val="115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1" lang="es-ES" sz="3200" spc="-1" strike="noStrike">
                <a:solidFill>
                  <a:srgbClr val="333333"/>
                </a:solidFill>
                <a:latin typeface="Corbel"/>
              </a:rPr>
              <a:t>¿Podemos desarrollar con el plugin de Kubernetes de VSCode?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15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333333"/>
                </a:solidFill>
                <a:latin typeface="Corbel"/>
              </a:rPr>
              <a:t>Permite conectar una terminal siempre y cuando el pod disponga de alguna shell (sh/bash/…)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15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333333"/>
                </a:solidFill>
                <a:latin typeface="Corbel"/>
              </a:rPr>
              <a:t>Permite conectarse al pod haciendo uso del plugin </a:t>
            </a:r>
            <a:r>
              <a:rPr b="1" lang="es-ES" sz="3200" spc="-1" strike="noStrike">
                <a:solidFill>
                  <a:srgbClr val="333333"/>
                </a:solidFill>
                <a:latin typeface="Corbel"/>
              </a:rPr>
              <a:t>Code Remote Development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15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333333"/>
                </a:solidFill>
                <a:latin typeface="Corbel"/>
              </a:rPr>
              <a:t>No podemos hacer uso del desarrollo </a:t>
            </a:r>
            <a:r>
              <a:rPr b="1" lang="es-ES" sz="3200" spc="-1" strike="noStrike">
                <a:solidFill>
                  <a:srgbClr val="333333"/>
                </a:solidFill>
                <a:latin typeface="Corbel"/>
              </a:rPr>
              <a:t>dev container </a:t>
            </a:r>
            <a:r>
              <a:rPr b="0" lang="es-ES" sz="3200" spc="-1" strike="noStrike">
                <a:solidFill>
                  <a:srgbClr val="333333"/>
                </a:solidFill>
                <a:latin typeface="Corbel"/>
              </a:rPr>
              <a:t>que si existe para Docker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TextShape 1"/>
          <p:cNvSpPr txBox="1"/>
          <p:nvPr/>
        </p:nvSpPr>
        <p:spPr>
          <a:xfrm>
            <a:off x="210600" y="379800"/>
            <a:ext cx="8545680" cy="386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00000"/>
                </a:solidFill>
                <a:latin typeface="Trebuchet MS"/>
                <a:ea typeface="Trebuchet MS"/>
              </a:rPr>
              <a:t>VSCode Kubernetes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509" name="TextShape 2"/>
          <p:cNvSpPr txBox="1"/>
          <p:nvPr/>
        </p:nvSpPr>
        <p:spPr>
          <a:xfrm>
            <a:off x="521640" y="1435680"/>
            <a:ext cx="9071640" cy="4728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216000" indent="-216000">
              <a:lnSpc>
                <a:spcPct val="115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1" lang="es-ES" sz="3200" spc="-1" strike="noStrike">
                <a:solidFill>
                  <a:srgbClr val="333333"/>
                </a:solidFill>
                <a:latin typeface="Corbel"/>
              </a:rPr>
              <a:t>¿Nos conectamos a un pod para desarrollar?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15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333333"/>
                </a:solidFill>
                <a:latin typeface="Corbel"/>
              </a:rPr>
              <a:t>Deberemos instalar herramientas para el desarrollo (Java, Node, Maven, npm,…) en el pod que usemos para desarrollar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2" marL="648000" indent="-216000">
              <a:lnSpc>
                <a:spcPct val="115000"/>
              </a:lnSpc>
              <a:spcAft>
                <a:spcPts val="8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669933"/>
                </a:solidFill>
                <a:latin typeface="Corbel"/>
              </a:rPr>
              <a:t>- Usando en el deployment una imagen preparada</a:t>
            </a:r>
            <a:endParaRPr b="0" lang="es-ES" sz="3200" spc="-1" strike="noStrike">
              <a:solidFill>
                <a:srgbClr val="669933"/>
              </a:solidFill>
              <a:latin typeface="Corbel"/>
            </a:endParaRPr>
          </a:p>
          <a:p>
            <a:pPr lvl="2" marL="648000" indent="-216000">
              <a:lnSpc>
                <a:spcPct val="115000"/>
              </a:lnSpc>
              <a:spcAft>
                <a:spcPts val="8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669933"/>
                </a:solidFill>
                <a:latin typeface="Corbel"/>
              </a:rPr>
              <a:t>- Instalandolo en el pod una vez estemos conectados</a:t>
            </a:r>
            <a:endParaRPr b="0" lang="es-ES" sz="3200" spc="-1" strike="noStrike">
              <a:solidFill>
                <a:srgbClr val="669933"/>
              </a:solidFill>
              <a:latin typeface="Corbel"/>
            </a:endParaRPr>
          </a:p>
          <a:p>
            <a:pPr lvl="1" marL="432000" indent="-216000">
              <a:lnSpc>
                <a:spcPct val="115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333333"/>
                </a:solidFill>
                <a:latin typeface="Corbel"/>
              </a:rPr>
              <a:t>Deberemos tener el código en el pod o disponer de herramientas como git para clonarlo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15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TextShape 1"/>
          <p:cNvSpPr txBox="1"/>
          <p:nvPr/>
        </p:nvSpPr>
        <p:spPr>
          <a:xfrm>
            <a:off x="210600" y="379800"/>
            <a:ext cx="8545680" cy="386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00000"/>
                </a:solidFill>
                <a:latin typeface="Trebuchet MS"/>
                <a:ea typeface="Trebuchet MS"/>
              </a:rPr>
              <a:t>VSCode Kubernetes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511" name="TextShape 2"/>
          <p:cNvSpPr txBox="1"/>
          <p:nvPr/>
        </p:nvSpPr>
        <p:spPr>
          <a:xfrm>
            <a:off x="521640" y="1435680"/>
            <a:ext cx="9071640" cy="4728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216000" indent="-216000">
              <a:lnSpc>
                <a:spcPct val="115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1" lang="es-ES" sz="3200" spc="-1" strike="noStrike">
                <a:solidFill>
                  <a:srgbClr val="333333"/>
                </a:solidFill>
                <a:latin typeface="Corbel"/>
              </a:rPr>
              <a:t>Demasiado engorroso, ¿para que podemos utilizar entonces el plugin?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15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333333"/>
                </a:solidFill>
                <a:latin typeface="Corbel"/>
              </a:rPr>
              <a:t>Visualizar los ficheros que están dentro del pod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15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333333"/>
                </a:solidFill>
                <a:latin typeface="Corbel"/>
              </a:rPr>
              <a:t>Comprobar si dentro del pod disponemos de los comandos o librerías adecuados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15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333333"/>
                </a:solidFill>
                <a:latin typeface="Corbel"/>
              </a:rPr>
              <a:t>Lanzar comando para testear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15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333333"/>
                </a:solidFill>
                <a:latin typeface="Corbel"/>
              </a:rPr>
              <a:t>Comprobar la conectividad del pod con otros servicios dentro del cluster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15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TextShape 1"/>
          <p:cNvSpPr txBox="1"/>
          <p:nvPr/>
        </p:nvSpPr>
        <p:spPr>
          <a:xfrm>
            <a:off x="210600" y="379800"/>
            <a:ext cx="8545680" cy="386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00000"/>
                </a:solidFill>
                <a:latin typeface="Trebuchet MS"/>
                <a:ea typeface="Trebuchet MS"/>
              </a:rPr>
              <a:t>VSCode Kubernetes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513" name="TextShape 2"/>
          <p:cNvSpPr txBox="1"/>
          <p:nvPr/>
        </p:nvSpPr>
        <p:spPr>
          <a:xfrm>
            <a:off x="521640" y="1435680"/>
            <a:ext cx="9071640" cy="4728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216000" indent="-216000">
              <a:lnSpc>
                <a:spcPct val="115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333333"/>
                </a:solidFill>
                <a:latin typeface="Corbel"/>
              </a:rPr>
              <a:t>Instalamos el plugin llamado</a:t>
            </a:r>
            <a:r>
              <a:rPr b="1" lang="es-ES" sz="3200" spc="-1" strike="noStrike">
                <a:solidFill>
                  <a:srgbClr val="333333"/>
                </a:solidFill>
                <a:latin typeface="Corbel"/>
              </a:rPr>
              <a:t> Kubernetes </a:t>
            </a:r>
            <a:r>
              <a:rPr b="0" lang="es-ES" sz="3200" spc="-1" strike="noStrike">
                <a:solidFill>
                  <a:srgbClr val="333333"/>
                </a:solidFill>
                <a:latin typeface="Corbel"/>
              </a:rPr>
              <a:t>de</a:t>
            </a:r>
            <a:r>
              <a:rPr b="1" lang="es-ES" sz="3200" spc="-1" strike="noStrike">
                <a:solidFill>
                  <a:srgbClr val="333333"/>
                </a:solidFill>
                <a:latin typeface="Corbel"/>
              </a:rPr>
              <a:t> Microsoft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15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15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</p:txBody>
      </p:sp>
      <p:pic>
        <p:nvPicPr>
          <p:cNvPr id="1514" name="" descr=""/>
          <p:cNvPicPr/>
          <p:nvPr/>
        </p:nvPicPr>
        <p:blipFill>
          <a:blip r:embed="rId1"/>
          <a:stretch/>
        </p:blipFill>
        <p:spPr>
          <a:xfrm>
            <a:off x="432000" y="2880000"/>
            <a:ext cx="9026640" cy="2808000"/>
          </a:xfrm>
          <a:prstGeom prst="rect">
            <a:avLst/>
          </a:prstGeom>
          <a:ln>
            <a:noFill/>
          </a:ln>
        </p:spPr>
      </p:pic>
      <p:sp>
        <p:nvSpPr>
          <p:cNvPr id="1515" name="TextShape 3"/>
          <p:cNvSpPr txBox="1"/>
          <p:nvPr/>
        </p:nvSpPr>
        <p:spPr>
          <a:xfrm>
            <a:off x="792000" y="6724080"/>
            <a:ext cx="8568000" cy="547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s-ES" sz="1800" spc="-1" strike="noStrike">
                <a:latin typeface="Corbel"/>
                <a:hlinkClick r:id="rId2"/>
              </a:rPr>
              <a:t>https://marketplace.visualstudio.com/items?itemName=ms-kubernetes-tools.vscode-kubernetes-tools</a:t>
            </a:r>
            <a:endParaRPr b="0" lang="es-ES" sz="1800" spc="-1" strike="noStrike">
              <a:latin typeface="Corbel"/>
            </a:endParaRPr>
          </a:p>
        </p:txBody>
      </p:sp>
      <p:sp>
        <p:nvSpPr>
          <p:cNvPr id="1516" name="TextShape 4"/>
          <p:cNvSpPr txBox="1"/>
          <p:nvPr/>
        </p:nvSpPr>
        <p:spPr>
          <a:xfrm>
            <a:off x="8028000" y="1088640"/>
            <a:ext cx="3246840" cy="382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latin typeface="Corbel"/>
              </a:rPr>
              <a:t>demoservice-k8s7</a:t>
            </a:r>
            <a:endParaRPr b="0" lang="es-ES" sz="1800" spc="-1" strike="noStrike">
              <a:latin typeface="Corbe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TextShape 1"/>
          <p:cNvSpPr txBox="1"/>
          <p:nvPr/>
        </p:nvSpPr>
        <p:spPr>
          <a:xfrm>
            <a:off x="210600" y="379800"/>
            <a:ext cx="8545680" cy="386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00000"/>
                </a:solidFill>
                <a:latin typeface="Trebuchet MS"/>
                <a:ea typeface="Trebuchet MS"/>
              </a:rPr>
              <a:t>VSCode Kubernetes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518" name="TextShape 2"/>
          <p:cNvSpPr txBox="1"/>
          <p:nvPr/>
        </p:nvSpPr>
        <p:spPr>
          <a:xfrm>
            <a:off x="521640" y="1435680"/>
            <a:ext cx="9071640" cy="4728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216000" indent="-216000">
              <a:lnSpc>
                <a:spcPct val="115000"/>
              </a:lnSpc>
              <a:spcBef>
                <a:spcPts val="1701"/>
              </a:spcBef>
              <a:spcAft>
                <a:spcPts val="1417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1" lang="es-ES" sz="3200" spc="-1" strike="noStrike">
                <a:solidFill>
                  <a:srgbClr val="333333"/>
                </a:solidFill>
                <a:latin typeface="Corbel"/>
              </a:rPr>
              <a:t>Desplegamos en kubernetes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15000"/>
              </a:lnSpc>
              <a:spcBef>
                <a:spcPts val="1701"/>
              </a:spcBef>
              <a:spcAft>
                <a:spcPts val="1417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15000"/>
              </a:lnSpc>
              <a:spcBef>
                <a:spcPts val="1701"/>
              </a:spcBef>
              <a:spcAft>
                <a:spcPts val="1417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1" lang="es-ES" sz="3200" spc="-1" strike="noStrike">
                <a:solidFill>
                  <a:srgbClr val="333333"/>
                </a:solidFill>
                <a:latin typeface="Corbel"/>
              </a:rPr>
              <a:t>Desde la pestaña del plugin podremos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15000"/>
              </a:lnSpc>
              <a:spcBef>
                <a:spcPts val="1701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333333"/>
                </a:solidFill>
                <a:latin typeface="Corbel"/>
              </a:rPr>
              <a:t>Obtener una terminal en el pod (si lo permite)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15000"/>
              </a:lnSpc>
              <a:spcBef>
                <a:spcPts val="1701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333333"/>
                </a:solidFill>
                <a:latin typeface="Corbel"/>
              </a:rPr>
              <a:t>Abrir un VSCode dentro del pod (VS Code Remote Development)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15000"/>
              </a:lnSpc>
              <a:spcBef>
                <a:spcPts val="1701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333333"/>
                </a:solidFill>
                <a:latin typeface="Corbel"/>
              </a:rPr>
              <a:t>Conectar una depuración remota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15000"/>
              </a:lnSpc>
              <a:spcBef>
                <a:spcPts val="1701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333333"/>
                </a:solidFill>
                <a:latin typeface="Corbel"/>
              </a:rPr>
              <a:t>Hacer forward de puertos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15000"/>
              </a:lnSpc>
              <a:spcBef>
                <a:spcPts val="1701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333333"/>
                </a:solidFill>
                <a:latin typeface="Corbel"/>
              </a:rPr>
              <a:t>Ver los logs del pod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15000"/>
              </a:lnSpc>
              <a:spcBef>
                <a:spcPts val="1701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15000"/>
              </a:lnSpc>
              <a:spcBef>
                <a:spcPts val="1701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519" name="TextShape 3"/>
          <p:cNvSpPr txBox="1"/>
          <p:nvPr/>
        </p:nvSpPr>
        <p:spPr>
          <a:xfrm>
            <a:off x="8028000" y="1088640"/>
            <a:ext cx="3246840" cy="382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latin typeface="Corbel"/>
              </a:rPr>
              <a:t>demoservice-k8s7</a:t>
            </a:r>
            <a:endParaRPr b="0" lang="es-ES" sz="1800" spc="-1" strike="noStrike">
              <a:latin typeface="Corbel"/>
            </a:endParaRPr>
          </a:p>
        </p:txBody>
      </p:sp>
      <p:sp>
        <p:nvSpPr>
          <p:cNvPr id="1520" name="TextShape 4"/>
          <p:cNvSpPr txBox="1"/>
          <p:nvPr/>
        </p:nvSpPr>
        <p:spPr>
          <a:xfrm>
            <a:off x="3318480" y="2282040"/>
            <a:ext cx="3316680" cy="3495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90000" rIns="90000" tIns="45000" bIns="45000">
            <a:noAutofit/>
          </a:bodyPr>
          <a:p>
            <a:r>
              <a:rPr b="0" lang="es-ES" sz="1800" spc="-1" strike="noStrike">
                <a:latin typeface="Liberation Mono;Courier New;DejaVu Sans Mono"/>
                <a:ea typeface="Liberation Mono;Courier New;DejaVu Sans Mono"/>
              </a:rPr>
              <a:t>$ kubectl apply -f k8s</a:t>
            </a:r>
            <a:endParaRPr b="0" lang="es-ES" sz="1800" spc="-1" strike="noStrike">
              <a:latin typeface="Corbe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TextShape 1"/>
          <p:cNvSpPr txBox="1"/>
          <p:nvPr/>
        </p:nvSpPr>
        <p:spPr>
          <a:xfrm>
            <a:off x="210600" y="379800"/>
            <a:ext cx="8545680" cy="386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00000"/>
                </a:solidFill>
                <a:latin typeface="Trebuchet MS"/>
                <a:ea typeface="Trebuchet MS"/>
              </a:rPr>
              <a:t>Introducción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284" name="TextShape 2"/>
          <p:cNvSpPr txBox="1"/>
          <p:nvPr/>
        </p:nvSpPr>
        <p:spPr>
          <a:xfrm>
            <a:off x="366480" y="1555920"/>
            <a:ext cx="9302400" cy="5109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1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¿Cómo desplegar en Kubernetes durante el desarrollo?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</p:txBody>
      </p:sp>
      <p:pic>
        <p:nvPicPr>
          <p:cNvPr id="1285" name="Google Shape;200;p29_0" descr=""/>
          <p:cNvPicPr/>
          <p:nvPr/>
        </p:nvPicPr>
        <p:blipFill>
          <a:blip r:embed="rId1"/>
          <a:stretch/>
        </p:blipFill>
        <p:spPr>
          <a:xfrm>
            <a:off x="1755360" y="2681280"/>
            <a:ext cx="6093360" cy="4514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TextShape 1"/>
          <p:cNvSpPr txBox="1"/>
          <p:nvPr/>
        </p:nvSpPr>
        <p:spPr>
          <a:xfrm>
            <a:off x="210600" y="379800"/>
            <a:ext cx="8545680" cy="386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00000"/>
                </a:solidFill>
                <a:latin typeface="Trebuchet MS"/>
                <a:ea typeface="Trebuchet MS"/>
              </a:rPr>
              <a:t>VSCode Kubernetes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522" name="TextShape 2"/>
          <p:cNvSpPr txBox="1"/>
          <p:nvPr/>
        </p:nvSpPr>
        <p:spPr>
          <a:xfrm>
            <a:off x="8028000" y="1088640"/>
            <a:ext cx="3246840" cy="382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latin typeface="Corbel"/>
              </a:rPr>
              <a:t>demoservice-k8s7</a:t>
            </a:r>
            <a:endParaRPr b="0" lang="es-ES" sz="1800" spc="-1" strike="noStrike">
              <a:latin typeface="Corbel"/>
            </a:endParaRPr>
          </a:p>
        </p:txBody>
      </p:sp>
      <p:pic>
        <p:nvPicPr>
          <p:cNvPr id="1523" name="" descr=""/>
          <p:cNvPicPr/>
          <p:nvPr/>
        </p:nvPicPr>
        <p:blipFill>
          <a:blip r:embed="rId1"/>
          <a:stretch/>
        </p:blipFill>
        <p:spPr>
          <a:xfrm>
            <a:off x="2376000" y="1157760"/>
            <a:ext cx="5472000" cy="6279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TextShape 1"/>
          <p:cNvSpPr txBox="1"/>
          <p:nvPr/>
        </p:nvSpPr>
        <p:spPr>
          <a:xfrm>
            <a:off x="287640" y="-35640"/>
            <a:ext cx="8496000" cy="115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525" name="TextShape 2"/>
          <p:cNvSpPr txBox="1"/>
          <p:nvPr/>
        </p:nvSpPr>
        <p:spPr>
          <a:xfrm>
            <a:off x="346320" y="1816200"/>
            <a:ext cx="9302400" cy="5059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7000"/>
          </a:bodyPr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600" spc="-1" strike="noStrike">
                <a:solidFill>
                  <a:srgbClr val="333333"/>
                </a:solidFill>
                <a:latin typeface="Corbel"/>
              </a:rPr>
              <a:t>Introducción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600" spc="-1" strike="noStrike">
                <a:solidFill>
                  <a:srgbClr val="333333"/>
                </a:solidFill>
                <a:latin typeface="Corbel"/>
              </a:rPr>
              <a:t>Desarrollo en Java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600" spc="-1" strike="noStrike">
                <a:solidFill>
                  <a:srgbClr val="333333"/>
                </a:solidFill>
                <a:latin typeface="Corbel"/>
              </a:rPr>
              <a:t>Okteto File Synchronization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600" spc="-1" strike="noStrike">
                <a:solidFill>
                  <a:srgbClr val="333333"/>
                </a:solidFill>
                <a:latin typeface="Corbel"/>
              </a:rPr>
              <a:t>Okteto con VSCode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600" spc="-1" strike="noStrike">
                <a:solidFill>
                  <a:srgbClr val="333333"/>
                </a:solidFill>
                <a:latin typeface="Corbel"/>
              </a:rPr>
              <a:t>VSCode Kubernetes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1" lang="es-ES" sz="3600" spc="-1" strike="noStrike">
                <a:solidFill>
                  <a:srgbClr val="333333"/>
                </a:solidFill>
                <a:latin typeface="Corbel"/>
              </a:rPr>
              <a:t>VSCode Bridge to Kubernetes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600" spc="-1" strike="noStrike">
                <a:solidFill>
                  <a:srgbClr val="333333"/>
                </a:solidFill>
                <a:latin typeface="Corbel"/>
              </a:rPr>
              <a:t>Otras herramientas de desarrollo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600" spc="-1" strike="noStrike">
                <a:solidFill>
                  <a:srgbClr val="333333"/>
                </a:solidFill>
                <a:latin typeface="Corbel"/>
              </a:rPr>
              <a:t>Conclusiones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526" name="TextShape 3"/>
          <p:cNvSpPr txBox="1"/>
          <p:nvPr/>
        </p:nvSpPr>
        <p:spPr>
          <a:xfrm>
            <a:off x="361440" y="469080"/>
            <a:ext cx="9601560" cy="892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s-ES" sz="4400" spc="-1" strike="noStrike">
                <a:solidFill>
                  <a:srgbClr val="c00000"/>
                </a:solidFill>
                <a:latin typeface="Trebuchet MS"/>
              </a:rPr>
              <a:t>Herramientas de desarrollo en</a:t>
            </a:r>
            <a:br/>
            <a:r>
              <a:rPr b="1" lang="es-ES" sz="4400" spc="-1" strike="noStrike">
                <a:solidFill>
                  <a:srgbClr val="c00000"/>
                </a:solidFill>
                <a:latin typeface="Trebuchet MS"/>
              </a:rPr>
              <a:t>Kubernetes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TextShape 1"/>
          <p:cNvSpPr txBox="1"/>
          <p:nvPr/>
        </p:nvSpPr>
        <p:spPr>
          <a:xfrm>
            <a:off x="210600" y="379800"/>
            <a:ext cx="8545680" cy="386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00000"/>
                </a:solidFill>
                <a:latin typeface="Trebuchet MS"/>
                <a:ea typeface="Trebuchet MS"/>
              </a:rPr>
              <a:t>VSCode Bridge to Kubernetes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528" name="TextShape 2"/>
          <p:cNvSpPr txBox="1"/>
          <p:nvPr/>
        </p:nvSpPr>
        <p:spPr>
          <a:xfrm>
            <a:off x="521640" y="1435680"/>
            <a:ext cx="9071640" cy="4728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216000" indent="-216000">
              <a:lnSpc>
                <a:spcPct val="115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1" lang="es-ES" sz="3200" spc="-1" strike="noStrike">
                <a:solidFill>
                  <a:srgbClr val="333333"/>
                </a:solidFill>
                <a:latin typeface="Corbel"/>
              </a:rPr>
              <a:t>Utiliza tu host para desarrollar 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15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s-ES" sz="3200" spc="-1" strike="noStrike">
                <a:solidFill>
                  <a:srgbClr val="333333"/>
                </a:solidFill>
                <a:latin typeface="Corbel"/>
              </a:rPr>
              <a:t>Sustituye el pod</a:t>
            </a:r>
            <a:r>
              <a:rPr b="0" lang="es-ES" sz="3200" spc="-1" strike="noStrike">
                <a:solidFill>
                  <a:srgbClr val="333333"/>
                </a:solidFill>
                <a:latin typeface="Corbel"/>
              </a:rPr>
              <a:t> por otro pod que permite la redirección del tráfico entre kubernetes y el host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15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s-ES" sz="3200" spc="-1" strike="noStrike">
                <a:solidFill>
                  <a:srgbClr val="333333"/>
                </a:solidFill>
                <a:latin typeface="Corbel"/>
              </a:rPr>
              <a:t>Conexión directa </a:t>
            </a:r>
            <a:r>
              <a:rPr b="0" lang="es-ES" sz="3200" spc="-1" strike="noStrike">
                <a:solidFill>
                  <a:srgbClr val="333333"/>
                </a:solidFill>
                <a:latin typeface="Corbel"/>
              </a:rPr>
              <a:t>entre el host y el cluster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15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s-ES" sz="3200" spc="-1" strike="noStrike">
                <a:solidFill>
                  <a:srgbClr val="333333"/>
                </a:solidFill>
                <a:latin typeface="Corbel"/>
              </a:rPr>
              <a:t>Acceso a variables</a:t>
            </a:r>
            <a:r>
              <a:rPr b="0" lang="es-ES" sz="3200" spc="-1" strike="noStrike">
                <a:solidFill>
                  <a:srgbClr val="333333"/>
                </a:solidFill>
                <a:latin typeface="Corbel"/>
              </a:rPr>
              <a:t> de entorno del pod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15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s-ES" sz="3200" spc="-1" strike="noStrike">
                <a:solidFill>
                  <a:srgbClr val="333333"/>
                </a:solidFill>
                <a:latin typeface="Corbel"/>
              </a:rPr>
              <a:t>Ejecuta y depura </a:t>
            </a:r>
            <a:r>
              <a:rPr b="0" lang="es-ES" sz="3200" spc="-1" strike="noStrike">
                <a:solidFill>
                  <a:srgbClr val="333333"/>
                </a:solidFill>
                <a:latin typeface="Corbel"/>
              </a:rPr>
              <a:t>el código en local directamente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TextShape 1"/>
          <p:cNvSpPr txBox="1"/>
          <p:nvPr/>
        </p:nvSpPr>
        <p:spPr>
          <a:xfrm>
            <a:off x="210600" y="379800"/>
            <a:ext cx="8545680" cy="386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00000"/>
                </a:solidFill>
                <a:latin typeface="Trebuchet MS"/>
                <a:ea typeface="Trebuchet MS"/>
              </a:rPr>
              <a:t>VSCode Bridge to Kubernetes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530" name="TextShape 2"/>
          <p:cNvSpPr txBox="1"/>
          <p:nvPr/>
        </p:nvSpPr>
        <p:spPr>
          <a:xfrm>
            <a:off x="522360" y="1436400"/>
            <a:ext cx="9071640" cy="4728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216000" indent="-216000">
              <a:lnSpc>
                <a:spcPct val="115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1" lang="es-ES" sz="3200" spc="-1" strike="noStrike">
                <a:solidFill>
                  <a:srgbClr val="333333"/>
                </a:solidFill>
                <a:latin typeface="Corbel"/>
              </a:rPr>
              <a:t>¿Comó funciona?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15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800" spc="-1" strike="noStrike">
                <a:solidFill>
                  <a:srgbClr val="333333"/>
                </a:solidFill>
                <a:latin typeface="Corbel"/>
              </a:rPr>
              <a:t>De forma predeterminada se redirige todo el tráfico de un servicio a nuestro host</a:t>
            </a:r>
            <a:endParaRPr b="0" lang="es-ES" sz="2800" spc="-1" strike="noStrike">
              <a:solidFill>
                <a:srgbClr val="333333"/>
              </a:solidFill>
              <a:latin typeface="Corbel"/>
            </a:endParaRPr>
          </a:p>
        </p:txBody>
      </p:sp>
      <p:pic>
        <p:nvPicPr>
          <p:cNvPr id="1531" name="" descr=""/>
          <p:cNvPicPr/>
          <p:nvPr/>
        </p:nvPicPr>
        <p:blipFill>
          <a:blip r:embed="rId1"/>
          <a:stretch/>
        </p:blipFill>
        <p:spPr>
          <a:xfrm>
            <a:off x="207000" y="2945520"/>
            <a:ext cx="9387000" cy="2310480"/>
          </a:xfrm>
          <a:prstGeom prst="rect">
            <a:avLst/>
          </a:prstGeom>
          <a:ln>
            <a:noFill/>
          </a:ln>
        </p:spPr>
      </p:pic>
      <p:pic>
        <p:nvPicPr>
          <p:cNvPr id="1532" name="" descr=""/>
          <p:cNvPicPr/>
          <p:nvPr/>
        </p:nvPicPr>
        <p:blipFill>
          <a:blip r:embed="rId2"/>
          <a:stretch/>
        </p:blipFill>
        <p:spPr>
          <a:xfrm>
            <a:off x="288000" y="4896000"/>
            <a:ext cx="9307440" cy="2304000"/>
          </a:xfrm>
          <a:prstGeom prst="rect">
            <a:avLst/>
          </a:prstGeom>
          <a:ln>
            <a:noFill/>
          </a:ln>
        </p:spPr>
      </p:pic>
      <p:sp>
        <p:nvSpPr>
          <p:cNvPr id="1533" name="CustomShape 3"/>
          <p:cNvSpPr/>
          <p:nvPr/>
        </p:nvSpPr>
        <p:spPr>
          <a:xfrm>
            <a:off x="4824000" y="4212000"/>
            <a:ext cx="504000" cy="576000"/>
          </a:xfrm>
          <a:custGeom>
            <a:avLst/>
            <a:gdLst/>
            <a:ahLst/>
            <a:rect l="0" t="0" r="r" b="b"/>
            <a:pathLst>
              <a:path w="1401" h="1601">
                <a:moveTo>
                  <a:pt x="350" y="0"/>
                </a:moveTo>
                <a:lnTo>
                  <a:pt x="350" y="1200"/>
                </a:lnTo>
                <a:lnTo>
                  <a:pt x="0" y="1200"/>
                </a:lnTo>
                <a:lnTo>
                  <a:pt x="700" y="1600"/>
                </a:lnTo>
                <a:lnTo>
                  <a:pt x="1400" y="1200"/>
                </a:lnTo>
                <a:lnTo>
                  <a:pt x="1050" y="1200"/>
                </a:lnTo>
                <a:lnTo>
                  <a:pt x="1050" y="0"/>
                </a:lnTo>
                <a:lnTo>
                  <a:pt x="350" y="0"/>
                </a:lnTo>
              </a:path>
            </a:pathLst>
          </a:cu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34" name="TextShape 4"/>
          <p:cNvSpPr txBox="1"/>
          <p:nvPr/>
        </p:nvSpPr>
        <p:spPr>
          <a:xfrm>
            <a:off x="72000" y="7168680"/>
            <a:ext cx="9929880" cy="31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s-ES" sz="1800" spc="-1" strike="noStrike">
                <a:latin typeface="Corbel"/>
                <a:hlinkClick r:id="rId3"/>
              </a:rPr>
              <a:t>https://docs.microsoft.com/es-es/visualstudio/containers/overview-bridge-to-kubernetes?view=vs-2019</a:t>
            </a:r>
            <a:endParaRPr b="0" lang="es-ES" sz="1800" spc="-1" strike="noStrike">
              <a:latin typeface="Corbe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TextShape 1"/>
          <p:cNvSpPr txBox="1"/>
          <p:nvPr/>
        </p:nvSpPr>
        <p:spPr>
          <a:xfrm>
            <a:off x="210600" y="379800"/>
            <a:ext cx="8545680" cy="386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00000"/>
                </a:solidFill>
                <a:latin typeface="Trebuchet MS"/>
                <a:ea typeface="Trebuchet MS"/>
              </a:rPr>
              <a:t>VSCode Bridge to Kubernetes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536" name="TextShape 2"/>
          <p:cNvSpPr txBox="1"/>
          <p:nvPr/>
        </p:nvSpPr>
        <p:spPr>
          <a:xfrm>
            <a:off x="522360" y="1436400"/>
            <a:ext cx="9071640" cy="4728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lvl="1" marL="432000" indent="-216000">
              <a:lnSpc>
                <a:spcPct val="115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333333"/>
                </a:solidFill>
                <a:latin typeface="Corbel"/>
              </a:rPr>
              <a:t>Tiene otra opción para redirigir el tráfico al host de cada desarrollador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</p:txBody>
      </p:sp>
      <p:pic>
        <p:nvPicPr>
          <p:cNvPr id="1537" name="" descr=""/>
          <p:cNvPicPr/>
          <p:nvPr/>
        </p:nvPicPr>
        <p:blipFill>
          <a:blip r:embed="rId1"/>
          <a:stretch/>
        </p:blipFill>
        <p:spPr>
          <a:xfrm>
            <a:off x="504000" y="4716000"/>
            <a:ext cx="9045720" cy="2410560"/>
          </a:xfrm>
          <a:prstGeom prst="rect">
            <a:avLst/>
          </a:prstGeom>
          <a:ln>
            <a:noFill/>
          </a:ln>
        </p:spPr>
      </p:pic>
      <p:pic>
        <p:nvPicPr>
          <p:cNvPr id="1538" name="" descr=""/>
          <p:cNvPicPr/>
          <p:nvPr/>
        </p:nvPicPr>
        <p:blipFill>
          <a:blip r:embed="rId2"/>
          <a:stretch/>
        </p:blipFill>
        <p:spPr>
          <a:xfrm>
            <a:off x="612000" y="2304000"/>
            <a:ext cx="8784000" cy="2343240"/>
          </a:xfrm>
          <a:prstGeom prst="rect">
            <a:avLst/>
          </a:prstGeom>
          <a:ln>
            <a:noFill/>
          </a:ln>
        </p:spPr>
      </p:pic>
      <p:sp>
        <p:nvSpPr>
          <p:cNvPr id="1539" name="TextShape 3"/>
          <p:cNvSpPr txBox="1"/>
          <p:nvPr/>
        </p:nvSpPr>
        <p:spPr>
          <a:xfrm>
            <a:off x="72360" y="7169040"/>
            <a:ext cx="9929880" cy="31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s-ES" sz="1800" spc="-1" strike="noStrike">
                <a:latin typeface="Corbel"/>
                <a:hlinkClick r:id="rId3"/>
              </a:rPr>
              <a:t>https://docs.microsoft.com/es-es/visualstudio/containers/overview-bridge-to-kubernetes?view=vs-2019</a:t>
            </a:r>
            <a:endParaRPr b="0" lang="es-ES" sz="1800" spc="-1" strike="noStrike">
              <a:latin typeface="Corbe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TextShape 1"/>
          <p:cNvSpPr txBox="1"/>
          <p:nvPr/>
        </p:nvSpPr>
        <p:spPr>
          <a:xfrm>
            <a:off x="210600" y="379800"/>
            <a:ext cx="8545680" cy="386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00000"/>
                </a:solidFill>
                <a:latin typeface="Trebuchet MS"/>
                <a:ea typeface="Trebuchet MS"/>
              </a:rPr>
              <a:t>VSCode Bridge to Kubernetes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541" name="TextShape 2"/>
          <p:cNvSpPr txBox="1"/>
          <p:nvPr/>
        </p:nvSpPr>
        <p:spPr>
          <a:xfrm>
            <a:off x="522720" y="1436760"/>
            <a:ext cx="9071640" cy="4728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lvl="1" marL="432000" indent="-216000">
              <a:lnSpc>
                <a:spcPct val="115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333333"/>
                </a:solidFill>
                <a:latin typeface="Corbel"/>
              </a:rPr>
              <a:t>Diagrama de un cluster kubernetes antes de utilizar el plugin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</p:txBody>
      </p:sp>
      <p:pic>
        <p:nvPicPr>
          <p:cNvPr id="1542" name="" descr=""/>
          <p:cNvPicPr/>
          <p:nvPr/>
        </p:nvPicPr>
        <p:blipFill>
          <a:blip r:embed="rId1"/>
          <a:stretch/>
        </p:blipFill>
        <p:spPr>
          <a:xfrm>
            <a:off x="1116360" y="2421360"/>
            <a:ext cx="7415640" cy="4764600"/>
          </a:xfrm>
          <a:prstGeom prst="rect">
            <a:avLst/>
          </a:prstGeom>
          <a:ln>
            <a:noFill/>
          </a:ln>
        </p:spPr>
      </p:pic>
      <p:sp>
        <p:nvSpPr>
          <p:cNvPr id="1543" name="TextShape 3"/>
          <p:cNvSpPr txBox="1"/>
          <p:nvPr/>
        </p:nvSpPr>
        <p:spPr>
          <a:xfrm>
            <a:off x="72720" y="7169400"/>
            <a:ext cx="9929880" cy="31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s-ES" sz="1800" spc="-1" strike="noStrike">
                <a:latin typeface="Corbel"/>
                <a:hlinkClick r:id="rId2"/>
              </a:rPr>
              <a:t>https://docs.microsoft.com/es-es/visualstudio/containers/overview-bridge-to-kubernetes?view=vs-2019</a:t>
            </a:r>
            <a:endParaRPr b="0" lang="es-ES" sz="1800" spc="-1" strike="noStrike">
              <a:latin typeface="Corbe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TextShape 1"/>
          <p:cNvSpPr txBox="1"/>
          <p:nvPr/>
        </p:nvSpPr>
        <p:spPr>
          <a:xfrm>
            <a:off x="210600" y="379800"/>
            <a:ext cx="8545680" cy="386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00000"/>
                </a:solidFill>
                <a:latin typeface="Trebuchet MS"/>
                <a:ea typeface="Trebuchet MS"/>
              </a:rPr>
              <a:t>VSCode Bridge to Kubernetes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545" name="TextShape 2"/>
          <p:cNvSpPr txBox="1"/>
          <p:nvPr/>
        </p:nvSpPr>
        <p:spPr>
          <a:xfrm>
            <a:off x="522360" y="1436400"/>
            <a:ext cx="9071640" cy="4728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lvl="1" marL="432000" indent="-216000">
              <a:lnSpc>
                <a:spcPct val="115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333333"/>
                </a:solidFill>
                <a:latin typeface="Corbel"/>
              </a:rPr>
              <a:t>Diagrama de un cluster haciendo uso del plugin en modo de multiples desarrolladores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</p:txBody>
      </p:sp>
      <p:pic>
        <p:nvPicPr>
          <p:cNvPr id="1546" name="" descr=""/>
          <p:cNvPicPr/>
          <p:nvPr/>
        </p:nvPicPr>
        <p:blipFill>
          <a:blip r:embed="rId1"/>
          <a:stretch/>
        </p:blipFill>
        <p:spPr>
          <a:xfrm>
            <a:off x="1402920" y="2403000"/>
            <a:ext cx="7165080" cy="4853880"/>
          </a:xfrm>
          <a:prstGeom prst="rect">
            <a:avLst/>
          </a:prstGeom>
          <a:ln>
            <a:noFill/>
          </a:ln>
        </p:spPr>
      </p:pic>
      <p:sp>
        <p:nvSpPr>
          <p:cNvPr id="1547" name="TextShape 3"/>
          <p:cNvSpPr txBox="1"/>
          <p:nvPr/>
        </p:nvSpPr>
        <p:spPr>
          <a:xfrm>
            <a:off x="72720" y="7169400"/>
            <a:ext cx="9929880" cy="31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s-ES" sz="1800" spc="-1" strike="noStrike">
                <a:latin typeface="Corbel"/>
                <a:hlinkClick r:id="rId2"/>
              </a:rPr>
              <a:t>https://docs.microsoft.com/es-es/visualstudio/containers/overview-bridge-to-kubernetes?view=vs-2019</a:t>
            </a:r>
            <a:endParaRPr b="0" lang="es-ES" sz="1800" spc="-1" strike="noStrike">
              <a:latin typeface="Corbe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TextShape 1"/>
          <p:cNvSpPr txBox="1"/>
          <p:nvPr/>
        </p:nvSpPr>
        <p:spPr>
          <a:xfrm>
            <a:off x="210600" y="379800"/>
            <a:ext cx="8545680" cy="386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00000"/>
                </a:solidFill>
                <a:latin typeface="Trebuchet MS"/>
                <a:ea typeface="Trebuchet MS"/>
              </a:rPr>
              <a:t>VSCode Bridge to Kubernetes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549" name="TextShape 2"/>
          <p:cNvSpPr txBox="1"/>
          <p:nvPr/>
        </p:nvSpPr>
        <p:spPr>
          <a:xfrm>
            <a:off x="8027640" y="1088280"/>
            <a:ext cx="3246840" cy="382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latin typeface="Corbel"/>
              </a:rPr>
              <a:t>demoservice-k8s8</a:t>
            </a:r>
            <a:endParaRPr b="0" lang="es-ES" sz="1800" spc="-1" strike="noStrike">
              <a:latin typeface="Corbel"/>
            </a:endParaRPr>
          </a:p>
        </p:txBody>
      </p:sp>
      <p:sp>
        <p:nvSpPr>
          <p:cNvPr id="1550" name="TextShape 3"/>
          <p:cNvSpPr txBox="1"/>
          <p:nvPr/>
        </p:nvSpPr>
        <p:spPr>
          <a:xfrm>
            <a:off x="346320" y="1636200"/>
            <a:ext cx="9302400" cy="5109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Antes de poder continuar debemos instalar el plugin </a:t>
            </a:r>
            <a:r>
              <a:rPr b="1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Bridge to Kubernetes</a:t>
            </a:r>
            <a:r>
              <a:rPr b="0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 en VSCode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00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00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 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</p:txBody>
      </p:sp>
      <p:pic>
        <p:nvPicPr>
          <p:cNvPr id="1551" name="" descr=""/>
          <p:cNvPicPr/>
          <p:nvPr/>
        </p:nvPicPr>
        <p:blipFill>
          <a:blip r:embed="rId1"/>
          <a:stretch/>
        </p:blipFill>
        <p:spPr>
          <a:xfrm>
            <a:off x="144360" y="3137040"/>
            <a:ext cx="9719640" cy="2730960"/>
          </a:xfrm>
          <a:prstGeom prst="rect">
            <a:avLst/>
          </a:prstGeom>
          <a:ln>
            <a:noFill/>
          </a:ln>
        </p:spPr>
      </p:pic>
      <p:sp>
        <p:nvSpPr>
          <p:cNvPr id="1552" name="TextShape 4"/>
          <p:cNvSpPr txBox="1"/>
          <p:nvPr/>
        </p:nvSpPr>
        <p:spPr>
          <a:xfrm>
            <a:off x="1439640" y="7056000"/>
            <a:ext cx="7488360" cy="319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s-ES" sz="1800" spc="-1" strike="noStrike">
                <a:latin typeface="Corbel"/>
                <a:hlinkClick r:id="rId2"/>
              </a:rPr>
              <a:t>https://marketplace.visualstudio.com/items?itemName=mindaro.mindaro</a:t>
            </a:r>
            <a:endParaRPr b="0" lang="es-ES" sz="1800" spc="-1" strike="noStrike">
              <a:latin typeface="Corbe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TextShape 1"/>
          <p:cNvSpPr txBox="1"/>
          <p:nvPr/>
        </p:nvSpPr>
        <p:spPr>
          <a:xfrm>
            <a:off x="210600" y="379800"/>
            <a:ext cx="8545680" cy="386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00000"/>
                </a:solidFill>
                <a:latin typeface="Trebuchet MS"/>
                <a:ea typeface="Trebuchet MS"/>
              </a:rPr>
              <a:t>VSCode Bridge to Kubernetes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554" name="TextShape 2"/>
          <p:cNvSpPr txBox="1"/>
          <p:nvPr/>
        </p:nvSpPr>
        <p:spPr>
          <a:xfrm>
            <a:off x="346320" y="1636200"/>
            <a:ext cx="9302400" cy="5109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Desplegamos en Kubernetes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Abrimos la paleta de comandos de </a:t>
            </a:r>
            <a:r>
              <a:rPr b="1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VSCode</a:t>
            </a:r>
            <a:r>
              <a:rPr b="0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 (Control + Shift + P)  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Escribimos </a:t>
            </a:r>
            <a:r>
              <a:rPr b="1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Bridge to Kubernetes: Open Menu </a:t>
            </a:r>
            <a:r>
              <a:rPr b="0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y pulsamos</a:t>
            </a:r>
            <a:r>
              <a:rPr b="1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 enter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00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00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 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555" name="TextShape 3"/>
          <p:cNvSpPr txBox="1"/>
          <p:nvPr/>
        </p:nvSpPr>
        <p:spPr>
          <a:xfrm>
            <a:off x="3318120" y="2461680"/>
            <a:ext cx="3316680" cy="3495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90000" rIns="90000" tIns="45000" bIns="45000">
            <a:noAutofit/>
          </a:bodyPr>
          <a:p>
            <a:r>
              <a:rPr b="0" lang="es-ES" sz="1800" spc="-1" strike="noStrike">
                <a:latin typeface="Liberation Mono;Courier New;DejaVu Sans Mono"/>
                <a:ea typeface="Liberation Mono;Courier New;DejaVu Sans Mono"/>
              </a:rPr>
              <a:t>$ kubectl apply -f k8s</a:t>
            </a:r>
            <a:endParaRPr b="0" lang="es-ES" sz="1800" spc="-1" strike="noStrike">
              <a:latin typeface="Corbel"/>
            </a:endParaRPr>
          </a:p>
        </p:txBody>
      </p:sp>
      <p:sp>
        <p:nvSpPr>
          <p:cNvPr id="1556" name="TextShape 4"/>
          <p:cNvSpPr txBox="1"/>
          <p:nvPr/>
        </p:nvSpPr>
        <p:spPr>
          <a:xfrm>
            <a:off x="8027640" y="1088280"/>
            <a:ext cx="3246840" cy="382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latin typeface="Corbel"/>
              </a:rPr>
              <a:t>demoservice-k8s8</a:t>
            </a:r>
            <a:endParaRPr b="0" lang="es-ES" sz="1800" spc="-1" strike="noStrike">
              <a:latin typeface="Corbel"/>
            </a:endParaRPr>
          </a:p>
        </p:txBody>
      </p:sp>
      <p:pic>
        <p:nvPicPr>
          <p:cNvPr id="1557" name="" descr=""/>
          <p:cNvPicPr/>
          <p:nvPr/>
        </p:nvPicPr>
        <p:blipFill>
          <a:blip r:embed="rId1"/>
          <a:stretch/>
        </p:blipFill>
        <p:spPr>
          <a:xfrm>
            <a:off x="171000" y="5562360"/>
            <a:ext cx="9765000" cy="106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TextShape 1"/>
          <p:cNvSpPr txBox="1"/>
          <p:nvPr/>
        </p:nvSpPr>
        <p:spPr>
          <a:xfrm>
            <a:off x="210600" y="379800"/>
            <a:ext cx="8545680" cy="386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00000"/>
                </a:solidFill>
                <a:latin typeface="Trebuchet MS"/>
                <a:ea typeface="Trebuchet MS"/>
              </a:rPr>
              <a:t>VSCode Bridge to Kubernetes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559" name="TextShape 2"/>
          <p:cNvSpPr txBox="1"/>
          <p:nvPr/>
        </p:nvSpPr>
        <p:spPr>
          <a:xfrm>
            <a:off x="346320" y="1636200"/>
            <a:ext cx="9302400" cy="5109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Seleccionamos el servicio que deseamos sustituir en el cluster para desarrollar en local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560" name="TextShape 3"/>
          <p:cNvSpPr txBox="1"/>
          <p:nvPr/>
        </p:nvSpPr>
        <p:spPr>
          <a:xfrm>
            <a:off x="8027640" y="1088280"/>
            <a:ext cx="3246840" cy="382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latin typeface="Corbel"/>
              </a:rPr>
              <a:t>demoservice-k8s8</a:t>
            </a:r>
            <a:endParaRPr b="0" lang="es-ES" sz="1800" spc="-1" strike="noStrike">
              <a:latin typeface="Corbel"/>
            </a:endParaRPr>
          </a:p>
        </p:txBody>
      </p:sp>
      <p:pic>
        <p:nvPicPr>
          <p:cNvPr id="1561" name="" descr=""/>
          <p:cNvPicPr/>
          <p:nvPr/>
        </p:nvPicPr>
        <p:blipFill>
          <a:blip r:embed="rId1"/>
          <a:stretch/>
        </p:blipFill>
        <p:spPr>
          <a:xfrm>
            <a:off x="1004040" y="2916000"/>
            <a:ext cx="7923960" cy="1167840"/>
          </a:xfrm>
          <a:prstGeom prst="rect">
            <a:avLst/>
          </a:prstGeom>
          <a:ln>
            <a:noFill/>
          </a:ln>
        </p:spPr>
      </p:pic>
      <p:pic>
        <p:nvPicPr>
          <p:cNvPr id="1562" name="" descr=""/>
          <p:cNvPicPr/>
          <p:nvPr/>
        </p:nvPicPr>
        <p:blipFill>
          <a:blip r:embed="rId2"/>
          <a:stretch/>
        </p:blipFill>
        <p:spPr>
          <a:xfrm>
            <a:off x="383040" y="4752000"/>
            <a:ext cx="1884960" cy="1728000"/>
          </a:xfrm>
          <a:prstGeom prst="rect">
            <a:avLst/>
          </a:prstGeom>
          <a:ln>
            <a:noFill/>
          </a:ln>
        </p:spPr>
      </p:pic>
      <p:sp>
        <p:nvSpPr>
          <p:cNvPr id="1563" name="TextShape 4"/>
          <p:cNvSpPr txBox="1"/>
          <p:nvPr/>
        </p:nvSpPr>
        <p:spPr>
          <a:xfrm>
            <a:off x="2376000" y="4392000"/>
            <a:ext cx="7200000" cy="3184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216000" indent="-216000">
              <a:lnSpc>
                <a:spcPct val="115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1" lang="es-ES" sz="2800" spc="-1" strike="noStrike">
                <a:solidFill>
                  <a:srgbClr val="333333"/>
                </a:solidFill>
                <a:latin typeface="Corbel"/>
              </a:rPr>
              <a:t>Solo se pueden sustituir servicios</a:t>
            </a:r>
            <a:endParaRPr b="0" lang="es-ES" sz="28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15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600" spc="-1" strike="noStrike">
                <a:solidFill>
                  <a:srgbClr val="333333"/>
                </a:solidFill>
                <a:latin typeface="Corbel"/>
              </a:rPr>
              <a:t>Si el deployment no tiene ningún servicio deberemos hacer un “</a:t>
            </a:r>
            <a:r>
              <a:rPr b="0" i="1" lang="es-ES" sz="2600" spc="-1" strike="noStrike">
                <a:solidFill>
                  <a:srgbClr val="333333"/>
                </a:solidFill>
                <a:latin typeface="Corbel"/>
              </a:rPr>
              <a:t>hack”</a:t>
            </a:r>
            <a:r>
              <a:rPr b="0" lang="es-ES" sz="2600" spc="-1" strike="noStrike">
                <a:solidFill>
                  <a:srgbClr val="333333"/>
                </a:solidFill>
                <a:latin typeface="Corbel"/>
              </a:rPr>
              <a:t> añadiendo al  deployment un servicio de tipo </a:t>
            </a:r>
            <a:r>
              <a:rPr b="1" lang="es-ES" sz="2600" spc="-1" strike="noStrike">
                <a:solidFill>
                  <a:srgbClr val="333333"/>
                </a:solidFill>
                <a:latin typeface="Corbel"/>
              </a:rPr>
              <a:t>ClusterIP</a:t>
            </a:r>
            <a:r>
              <a:rPr b="0" lang="es-ES" sz="2600" spc="-1" strike="noStrike">
                <a:solidFill>
                  <a:srgbClr val="333333"/>
                </a:solidFill>
                <a:latin typeface="Corbel"/>
              </a:rPr>
              <a:t> que exponga cualquier </a:t>
            </a:r>
            <a:r>
              <a:rPr b="1" lang="es-ES" sz="2600" spc="-1" strike="noStrike">
                <a:solidFill>
                  <a:srgbClr val="333333"/>
                </a:solidFill>
                <a:latin typeface="Corbel"/>
              </a:rPr>
              <a:t>puerto</a:t>
            </a:r>
            <a:endParaRPr b="0" lang="es-ES" sz="26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15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s-ES" sz="2600" spc="-1" strike="noStrike">
              <a:solidFill>
                <a:srgbClr val="333333"/>
              </a:solidFill>
              <a:latin typeface="Corbe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TextShape 1"/>
          <p:cNvSpPr txBox="1"/>
          <p:nvPr/>
        </p:nvSpPr>
        <p:spPr>
          <a:xfrm>
            <a:off x="210600" y="379800"/>
            <a:ext cx="8545680" cy="386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00000"/>
                </a:solidFill>
                <a:latin typeface="Trebuchet MS"/>
                <a:ea typeface="Trebuchet MS"/>
              </a:rPr>
              <a:t>Introducción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287" name="TextShape 2"/>
          <p:cNvSpPr txBox="1"/>
          <p:nvPr/>
        </p:nvSpPr>
        <p:spPr>
          <a:xfrm>
            <a:off x="312120" y="3127320"/>
            <a:ext cx="5221440" cy="260856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0000" rIns="90000" tIns="45000" bIns="45000">
            <a:noAutofit/>
          </a:bodyPr>
          <a:p>
            <a:r>
              <a:rPr b="0" lang="es-ES" sz="2000" spc="-1" strike="noStrike">
                <a:latin typeface="Console"/>
              </a:rPr>
              <a:t>FROM python:3-alpine</a:t>
            </a:r>
            <a:endParaRPr b="0" lang="es-ES" sz="2000" spc="-1" strike="noStrike">
              <a:latin typeface="Arial"/>
            </a:endParaRPr>
          </a:p>
          <a:p>
            <a:endParaRPr b="0" lang="es-ES" sz="2000" spc="-1" strike="noStrike">
              <a:latin typeface="Arial"/>
            </a:endParaRPr>
          </a:p>
          <a:p>
            <a:r>
              <a:rPr b="0" lang="es-ES" sz="2000" spc="-1" strike="noStrike">
                <a:latin typeface="Console"/>
              </a:rPr>
              <a:t>ADD requirements.txt requirements.txt</a:t>
            </a:r>
            <a:endParaRPr b="0" lang="es-ES" sz="2000" spc="-1" strike="noStrike">
              <a:latin typeface="Arial"/>
            </a:endParaRPr>
          </a:p>
          <a:p>
            <a:r>
              <a:rPr b="0" lang="es-ES" sz="2000" spc="-1" strike="noStrike">
                <a:latin typeface="Console"/>
              </a:rPr>
              <a:t>RUN pip install -r requirements.txt</a:t>
            </a:r>
            <a:endParaRPr b="0" lang="es-ES" sz="2000" spc="-1" strike="noStrike">
              <a:latin typeface="Arial"/>
            </a:endParaRPr>
          </a:p>
          <a:p>
            <a:endParaRPr b="0" lang="es-ES" sz="2000" spc="-1" strike="noStrike">
              <a:latin typeface="Arial"/>
            </a:endParaRPr>
          </a:p>
          <a:p>
            <a:r>
              <a:rPr b="0" lang="es-ES" sz="2000" spc="-1" strike="noStrike">
                <a:latin typeface="Console"/>
              </a:rPr>
              <a:t>ADD . /src</a:t>
            </a:r>
            <a:endParaRPr b="0" lang="es-ES" sz="2000" spc="-1" strike="noStrike">
              <a:latin typeface="Arial"/>
            </a:endParaRPr>
          </a:p>
          <a:p>
            <a:endParaRPr b="0" lang="es-ES" sz="2000" spc="-1" strike="noStrike">
              <a:latin typeface="Arial"/>
            </a:endParaRPr>
          </a:p>
          <a:p>
            <a:r>
              <a:rPr b="0" lang="es-ES" sz="2000" spc="-1" strike="noStrike">
                <a:latin typeface="Console"/>
              </a:rPr>
              <a:t>CMD ["python", "app.py"]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288" name="TextShape 3"/>
          <p:cNvSpPr txBox="1"/>
          <p:nvPr/>
        </p:nvSpPr>
        <p:spPr>
          <a:xfrm>
            <a:off x="241920" y="2735280"/>
            <a:ext cx="2620800" cy="392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s-ES" sz="1990" spc="-1" strike="noStrike">
                <a:latin typeface="Courier 10 Pitch"/>
              </a:rPr>
              <a:t>Dockerfile</a:t>
            </a:r>
            <a:endParaRPr b="0" lang="es-ES" sz="1990" spc="-1" strike="noStrike">
              <a:latin typeface="Arial"/>
            </a:endParaRPr>
          </a:p>
        </p:txBody>
      </p:sp>
      <p:pic>
        <p:nvPicPr>
          <p:cNvPr id="1289" name="" descr=""/>
          <p:cNvPicPr/>
          <p:nvPr/>
        </p:nvPicPr>
        <p:blipFill>
          <a:blip r:embed="rId1"/>
          <a:stretch/>
        </p:blipFill>
        <p:spPr>
          <a:xfrm>
            <a:off x="5704560" y="2692800"/>
            <a:ext cx="4377240" cy="3579480"/>
          </a:xfrm>
          <a:prstGeom prst="rect">
            <a:avLst/>
          </a:prstGeom>
          <a:ln>
            <a:noFill/>
          </a:ln>
        </p:spPr>
      </p:pic>
      <p:sp>
        <p:nvSpPr>
          <p:cNvPr id="1290" name="Line 4"/>
          <p:cNvSpPr/>
          <p:nvPr/>
        </p:nvSpPr>
        <p:spPr>
          <a:xfrm flipV="1">
            <a:off x="5545080" y="4425840"/>
            <a:ext cx="738000" cy="5400"/>
          </a:xfrm>
          <a:prstGeom prst="line">
            <a:avLst/>
          </a:prstGeom>
          <a:ln w="763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91" name="TextShape 5"/>
          <p:cNvSpPr txBox="1"/>
          <p:nvPr/>
        </p:nvSpPr>
        <p:spPr>
          <a:xfrm>
            <a:off x="366480" y="1555920"/>
            <a:ext cx="9302400" cy="5109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1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¿Cómo acelerar el ciclo de Build/Push/Redeploy?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TextShape 1"/>
          <p:cNvSpPr txBox="1"/>
          <p:nvPr/>
        </p:nvSpPr>
        <p:spPr>
          <a:xfrm>
            <a:off x="210600" y="379800"/>
            <a:ext cx="8545680" cy="386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00000"/>
                </a:solidFill>
                <a:latin typeface="Trebuchet MS"/>
                <a:ea typeface="Trebuchet MS"/>
              </a:rPr>
              <a:t>VSCode Bridge to Kubernetes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565" name="TextShape 2"/>
          <p:cNvSpPr txBox="1"/>
          <p:nvPr/>
        </p:nvSpPr>
        <p:spPr>
          <a:xfrm>
            <a:off x="346320" y="1636200"/>
            <a:ext cx="9302400" cy="5109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Seleccionamos el puerto que expone la aplicación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566" name="TextShape 3"/>
          <p:cNvSpPr txBox="1"/>
          <p:nvPr/>
        </p:nvSpPr>
        <p:spPr>
          <a:xfrm>
            <a:off x="8027640" y="1088280"/>
            <a:ext cx="3246840" cy="382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latin typeface="Corbel"/>
              </a:rPr>
              <a:t>demoservice-k8s8</a:t>
            </a:r>
            <a:endParaRPr b="0" lang="es-ES" sz="1800" spc="-1" strike="noStrike">
              <a:latin typeface="Corbel"/>
            </a:endParaRPr>
          </a:p>
        </p:txBody>
      </p:sp>
      <p:pic>
        <p:nvPicPr>
          <p:cNvPr id="1567" name="" descr=""/>
          <p:cNvPicPr/>
          <p:nvPr/>
        </p:nvPicPr>
        <p:blipFill>
          <a:blip r:embed="rId1"/>
          <a:stretch/>
        </p:blipFill>
        <p:spPr>
          <a:xfrm>
            <a:off x="504000" y="2554560"/>
            <a:ext cx="8841960" cy="1549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TextShape 1"/>
          <p:cNvSpPr txBox="1"/>
          <p:nvPr/>
        </p:nvSpPr>
        <p:spPr>
          <a:xfrm>
            <a:off x="210600" y="379800"/>
            <a:ext cx="8545680" cy="386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00000"/>
                </a:solidFill>
                <a:latin typeface="Trebuchet MS"/>
                <a:ea typeface="Trebuchet MS"/>
              </a:rPr>
              <a:t>VSCode Bridge to Kubernetes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569" name="TextShape 2"/>
          <p:cNvSpPr txBox="1"/>
          <p:nvPr/>
        </p:nvSpPr>
        <p:spPr>
          <a:xfrm>
            <a:off x="346320" y="1636200"/>
            <a:ext cx="9302400" cy="5109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Decidimos si queremos crear una configuración automática para lanzar nuestro servicio o si preferimos lanzarlo manualmente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00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Seleccionamos de forma manual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570" name="TextShape 3"/>
          <p:cNvSpPr txBox="1"/>
          <p:nvPr/>
        </p:nvSpPr>
        <p:spPr>
          <a:xfrm>
            <a:off x="8027640" y="1088280"/>
            <a:ext cx="3246840" cy="382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latin typeface="Corbel"/>
              </a:rPr>
              <a:t>demoservice-k8s8</a:t>
            </a:r>
            <a:endParaRPr b="0" lang="es-ES" sz="1800" spc="-1" strike="noStrike">
              <a:latin typeface="Corbel"/>
            </a:endParaRPr>
          </a:p>
        </p:txBody>
      </p:sp>
      <p:pic>
        <p:nvPicPr>
          <p:cNvPr id="1571" name="" descr=""/>
          <p:cNvPicPr/>
          <p:nvPr/>
        </p:nvPicPr>
        <p:blipFill>
          <a:blip r:embed="rId1"/>
          <a:stretch/>
        </p:blipFill>
        <p:spPr>
          <a:xfrm>
            <a:off x="756000" y="4248000"/>
            <a:ext cx="8569440" cy="219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TextShape 1"/>
          <p:cNvSpPr txBox="1"/>
          <p:nvPr/>
        </p:nvSpPr>
        <p:spPr>
          <a:xfrm>
            <a:off x="210600" y="379800"/>
            <a:ext cx="8545680" cy="386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00000"/>
                </a:solidFill>
                <a:latin typeface="Trebuchet MS"/>
                <a:ea typeface="Trebuchet MS"/>
              </a:rPr>
              <a:t>VSCode Bridge to Kubernetes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573" name="TextShape 2"/>
          <p:cNvSpPr txBox="1"/>
          <p:nvPr/>
        </p:nvSpPr>
        <p:spPr>
          <a:xfrm>
            <a:off x="8027640" y="1088280"/>
            <a:ext cx="3246840" cy="382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latin typeface="Corbel"/>
              </a:rPr>
              <a:t>demoservice-k8s8</a:t>
            </a:r>
            <a:endParaRPr b="0" lang="es-ES" sz="1800" spc="-1" strike="noStrike">
              <a:latin typeface="Corbel"/>
            </a:endParaRPr>
          </a:p>
        </p:txBody>
      </p:sp>
      <p:sp>
        <p:nvSpPr>
          <p:cNvPr id="1574" name="TextShape 3"/>
          <p:cNvSpPr txBox="1"/>
          <p:nvPr/>
        </p:nvSpPr>
        <p:spPr>
          <a:xfrm>
            <a:off x="346320" y="1636200"/>
            <a:ext cx="9302400" cy="5109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Decidimos si queremos utilizar el modo de redirección de todo el tráfico o el modo de redirección de cada desarrollador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00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Seleccionamos el modo por defecto, redireccionar todo el tráfico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</p:txBody>
      </p:sp>
      <p:pic>
        <p:nvPicPr>
          <p:cNvPr id="1575" name="" descr=""/>
          <p:cNvPicPr/>
          <p:nvPr/>
        </p:nvPicPr>
        <p:blipFill>
          <a:blip r:embed="rId1"/>
          <a:stretch/>
        </p:blipFill>
        <p:spPr>
          <a:xfrm>
            <a:off x="923400" y="4536000"/>
            <a:ext cx="8364600" cy="2446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TextShape 1"/>
          <p:cNvSpPr txBox="1"/>
          <p:nvPr/>
        </p:nvSpPr>
        <p:spPr>
          <a:xfrm>
            <a:off x="210600" y="379800"/>
            <a:ext cx="8545680" cy="386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00000"/>
                </a:solidFill>
                <a:latin typeface="Trebuchet MS"/>
                <a:ea typeface="Trebuchet MS"/>
              </a:rPr>
              <a:t>VSCode Bridge to Kubernetes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577" name="TextShape 2"/>
          <p:cNvSpPr txBox="1"/>
          <p:nvPr/>
        </p:nvSpPr>
        <p:spPr>
          <a:xfrm>
            <a:off x="346320" y="1636200"/>
            <a:ext cx="9302400" cy="5109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1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Conectar servicio con el cluster remoto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00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Una vez creada la configuración pulsamos en el icono de </a:t>
            </a:r>
            <a:r>
              <a:rPr b="1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Kubernetes: default</a:t>
            </a:r>
            <a:r>
              <a:rPr b="0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 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00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00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Se abrirá una ventana en la cual hay que pulsar </a:t>
            </a:r>
            <a:r>
              <a:rPr b="1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“Connect to the cluster”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00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578" name="TextShape 3"/>
          <p:cNvSpPr txBox="1"/>
          <p:nvPr/>
        </p:nvSpPr>
        <p:spPr>
          <a:xfrm>
            <a:off x="8027640" y="1088280"/>
            <a:ext cx="3246840" cy="382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latin typeface="Corbel"/>
              </a:rPr>
              <a:t>demoservice-k8s8</a:t>
            </a:r>
            <a:endParaRPr b="0" lang="es-ES" sz="1800" spc="-1" strike="noStrike">
              <a:latin typeface="Corbel"/>
            </a:endParaRPr>
          </a:p>
        </p:txBody>
      </p:sp>
      <p:pic>
        <p:nvPicPr>
          <p:cNvPr id="1579" name="" descr=""/>
          <p:cNvPicPr/>
          <p:nvPr/>
        </p:nvPicPr>
        <p:blipFill>
          <a:blip r:embed="rId1"/>
          <a:stretch/>
        </p:blipFill>
        <p:spPr>
          <a:xfrm>
            <a:off x="288000" y="3578400"/>
            <a:ext cx="9439560" cy="295200"/>
          </a:xfrm>
          <a:prstGeom prst="rect">
            <a:avLst/>
          </a:prstGeom>
          <a:ln>
            <a:noFill/>
          </a:ln>
        </p:spPr>
      </p:pic>
      <p:pic>
        <p:nvPicPr>
          <p:cNvPr id="1580" name="" descr=""/>
          <p:cNvPicPr/>
          <p:nvPr/>
        </p:nvPicPr>
        <p:blipFill>
          <a:blip r:embed="rId2"/>
          <a:stretch/>
        </p:blipFill>
        <p:spPr>
          <a:xfrm>
            <a:off x="1008000" y="5340600"/>
            <a:ext cx="8113680" cy="1715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TextShape 1"/>
          <p:cNvSpPr txBox="1"/>
          <p:nvPr/>
        </p:nvSpPr>
        <p:spPr>
          <a:xfrm>
            <a:off x="210600" y="379800"/>
            <a:ext cx="8545680" cy="386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00000"/>
                </a:solidFill>
                <a:latin typeface="Trebuchet MS"/>
                <a:ea typeface="Trebuchet MS"/>
              </a:rPr>
              <a:t>VSCode Bridge to Kubernetes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582" name="TextShape 2"/>
          <p:cNvSpPr txBox="1"/>
          <p:nvPr/>
        </p:nvSpPr>
        <p:spPr>
          <a:xfrm>
            <a:off x="346320" y="1636200"/>
            <a:ext cx="9302400" cy="5109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1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Debemos dar permisos de administrador a VSCode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00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Necesita hacer un proxy entre los servicios del cluster y el host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00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Necesita modificar el fichero de </a:t>
            </a:r>
            <a:r>
              <a:rPr b="1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hosts</a:t>
            </a:r>
            <a:r>
              <a:rPr b="0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 de la maquina para crear una resolución de nombres en local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583" name="TextShape 3"/>
          <p:cNvSpPr txBox="1"/>
          <p:nvPr/>
        </p:nvSpPr>
        <p:spPr>
          <a:xfrm>
            <a:off x="8027640" y="1088280"/>
            <a:ext cx="3246840" cy="382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latin typeface="Corbel"/>
              </a:rPr>
              <a:t>demoservice-k8s8</a:t>
            </a:r>
            <a:endParaRPr b="0" lang="es-ES" sz="1800" spc="-1" strike="noStrike">
              <a:latin typeface="Corbel"/>
            </a:endParaRPr>
          </a:p>
        </p:txBody>
      </p:sp>
      <p:pic>
        <p:nvPicPr>
          <p:cNvPr id="1584" name="" descr=""/>
          <p:cNvPicPr/>
          <p:nvPr/>
        </p:nvPicPr>
        <p:blipFill>
          <a:blip r:embed="rId1"/>
          <a:stretch/>
        </p:blipFill>
        <p:spPr>
          <a:xfrm>
            <a:off x="1934640" y="4860000"/>
            <a:ext cx="6165360" cy="2293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TextShape 1"/>
          <p:cNvSpPr txBox="1"/>
          <p:nvPr/>
        </p:nvSpPr>
        <p:spPr>
          <a:xfrm>
            <a:off x="210600" y="379800"/>
            <a:ext cx="8545680" cy="386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00000"/>
                </a:solidFill>
                <a:latin typeface="Trebuchet MS"/>
                <a:ea typeface="Trebuchet MS"/>
              </a:rPr>
              <a:t>VSCode Bridge to Kubernetes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586" name="TextShape 2"/>
          <p:cNvSpPr txBox="1"/>
          <p:nvPr/>
        </p:nvSpPr>
        <p:spPr>
          <a:xfrm>
            <a:off x="346320" y="1636200"/>
            <a:ext cx="9302400" cy="5109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Se mostrará un mensaje en la consola de VSCode indicando que está todo listo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587" name="TextShape 3"/>
          <p:cNvSpPr txBox="1"/>
          <p:nvPr/>
        </p:nvSpPr>
        <p:spPr>
          <a:xfrm>
            <a:off x="8027640" y="1088280"/>
            <a:ext cx="3246840" cy="382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latin typeface="Corbel"/>
              </a:rPr>
              <a:t>demoservice-k8s8</a:t>
            </a:r>
            <a:endParaRPr b="0" lang="es-ES" sz="1800" spc="-1" strike="noStrike">
              <a:latin typeface="Corbel"/>
            </a:endParaRPr>
          </a:p>
        </p:txBody>
      </p:sp>
      <p:pic>
        <p:nvPicPr>
          <p:cNvPr id="1588" name="" descr=""/>
          <p:cNvPicPr/>
          <p:nvPr/>
        </p:nvPicPr>
        <p:blipFill>
          <a:blip r:embed="rId1"/>
          <a:stretch/>
        </p:blipFill>
        <p:spPr>
          <a:xfrm>
            <a:off x="576000" y="2808000"/>
            <a:ext cx="8797320" cy="433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TextShape 1"/>
          <p:cNvSpPr txBox="1"/>
          <p:nvPr/>
        </p:nvSpPr>
        <p:spPr>
          <a:xfrm>
            <a:off x="210600" y="379800"/>
            <a:ext cx="8545680" cy="386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00000"/>
                </a:solidFill>
                <a:latin typeface="Trebuchet MS"/>
                <a:ea typeface="Trebuchet MS"/>
              </a:rPr>
              <a:t>VSCode Bridge to Kubernetes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590" name="TextShape 2"/>
          <p:cNvSpPr txBox="1"/>
          <p:nvPr/>
        </p:nvSpPr>
        <p:spPr>
          <a:xfrm>
            <a:off x="346320" y="1636200"/>
            <a:ext cx="9302400" cy="5109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Podremos abrir una consola “</a:t>
            </a:r>
            <a:r>
              <a:rPr b="0" i="1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conectada”</a:t>
            </a:r>
            <a:r>
              <a:rPr b="0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 que dispondrá de todas las variables de entorno del pod y conexión con otros servicios del cluster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00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Pulsamos en el icono de </a:t>
            </a:r>
            <a:r>
              <a:rPr b="1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Kubernetes: default</a:t>
            </a:r>
            <a:r>
              <a:rPr b="0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 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00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 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00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Pulsamos en </a:t>
            </a:r>
            <a:r>
              <a:rPr b="1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“Open a connected terminal”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591" name="TextShape 3"/>
          <p:cNvSpPr txBox="1"/>
          <p:nvPr/>
        </p:nvSpPr>
        <p:spPr>
          <a:xfrm>
            <a:off x="8027640" y="1088280"/>
            <a:ext cx="3246840" cy="382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latin typeface="Corbel"/>
              </a:rPr>
              <a:t>demoservice-k8s8</a:t>
            </a:r>
            <a:endParaRPr b="0" lang="es-ES" sz="1800" spc="-1" strike="noStrike">
              <a:latin typeface="Corbel"/>
            </a:endParaRPr>
          </a:p>
        </p:txBody>
      </p:sp>
      <p:pic>
        <p:nvPicPr>
          <p:cNvPr id="1592" name="" descr=""/>
          <p:cNvPicPr/>
          <p:nvPr/>
        </p:nvPicPr>
        <p:blipFill>
          <a:blip r:embed="rId1"/>
          <a:stretch/>
        </p:blipFill>
        <p:spPr>
          <a:xfrm>
            <a:off x="136440" y="4068000"/>
            <a:ext cx="9439560" cy="295200"/>
          </a:xfrm>
          <a:prstGeom prst="rect">
            <a:avLst/>
          </a:prstGeom>
          <a:ln>
            <a:noFill/>
          </a:ln>
        </p:spPr>
      </p:pic>
      <p:pic>
        <p:nvPicPr>
          <p:cNvPr id="1593" name="" descr=""/>
          <p:cNvPicPr/>
          <p:nvPr/>
        </p:nvPicPr>
        <p:blipFill>
          <a:blip r:embed="rId2"/>
          <a:stretch/>
        </p:blipFill>
        <p:spPr>
          <a:xfrm>
            <a:off x="1728000" y="5184000"/>
            <a:ext cx="6267960" cy="2050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TextShape 1"/>
          <p:cNvSpPr txBox="1"/>
          <p:nvPr/>
        </p:nvSpPr>
        <p:spPr>
          <a:xfrm>
            <a:off x="210600" y="379800"/>
            <a:ext cx="8545680" cy="386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00000"/>
                </a:solidFill>
                <a:latin typeface="Trebuchet MS"/>
                <a:ea typeface="Trebuchet MS"/>
              </a:rPr>
              <a:t>VSCode Bridge to Kubernetes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595" name="TextShape 2"/>
          <p:cNvSpPr txBox="1"/>
          <p:nvPr/>
        </p:nvSpPr>
        <p:spPr>
          <a:xfrm>
            <a:off x="8027640" y="1088280"/>
            <a:ext cx="3246840" cy="382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latin typeface="Corbel"/>
              </a:rPr>
              <a:t>demoservice-k8s8</a:t>
            </a:r>
            <a:endParaRPr b="0" lang="es-ES" sz="1800" spc="-1" strike="noStrike">
              <a:latin typeface="Corbel"/>
            </a:endParaRPr>
          </a:p>
        </p:txBody>
      </p:sp>
      <p:pic>
        <p:nvPicPr>
          <p:cNvPr id="1596" name="" descr=""/>
          <p:cNvPicPr/>
          <p:nvPr/>
        </p:nvPicPr>
        <p:blipFill>
          <a:blip r:embed="rId1"/>
          <a:stretch/>
        </p:blipFill>
        <p:spPr>
          <a:xfrm>
            <a:off x="144000" y="2520000"/>
            <a:ext cx="9576000" cy="3743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TextShape 1"/>
          <p:cNvSpPr txBox="1"/>
          <p:nvPr/>
        </p:nvSpPr>
        <p:spPr>
          <a:xfrm>
            <a:off x="210600" y="379800"/>
            <a:ext cx="8545680" cy="386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00000"/>
                </a:solidFill>
                <a:latin typeface="Trebuchet MS"/>
                <a:ea typeface="Trebuchet MS"/>
              </a:rPr>
              <a:t>VSCode Bridge to Kubernetes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598" name="TextShape 2"/>
          <p:cNvSpPr txBox="1"/>
          <p:nvPr/>
        </p:nvSpPr>
        <p:spPr>
          <a:xfrm>
            <a:off x="346320" y="1636200"/>
            <a:ext cx="9302400" cy="5109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Podremos ejecutar en modo normal o en modo depuración la aplicación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599" name="TextShape 3"/>
          <p:cNvSpPr txBox="1"/>
          <p:nvPr/>
        </p:nvSpPr>
        <p:spPr>
          <a:xfrm>
            <a:off x="8027640" y="1088280"/>
            <a:ext cx="3246840" cy="382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s-ES" sz="1800" spc="-1" strike="noStrike">
                <a:latin typeface="Corbel"/>
              </a:rPr>
              <a:t>demoservice-k8s8</a:t>
            </a:r>
            <a:endParaRPr b="0" lang="es-ES" sz="1800" spc="-1" strike="noStrike">
              <a:latin typeface="Corbel"/>
            </a:endParaRPr>
          </a:p>
        </p:txBody>
      </p:sp>
      <p:pic>
        <p:nvPicPr>
          <p:cNvPr id="1600" name="" descr=""/>
          <p:cNvPicPr/>
          <p:nvPr/>
        </p:nvPicPr>
        <p:blipFill>
          <a:blip r:embed="rId1"/>
          <a:stretch/>
        </p:blipFill>
        <p:spPr>
          <a:xfrm>
            <a:off x="540000" y="2808000"/>
            <a:ext cx="8928000" cy="4561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TextShape 1"/>
          <p:cNvSpPr txBox="1"/>
          <p:nvPr/>
        </p:nvSpPr>
        <p:spPr>
          <a:xfrm>
            <a:off x="287640" y="-35640"/>
            <a:ext cx="8496000" cy="115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602" name="TextShape 2"/>
          <p:cNvSpPr txBox="1"/>
          <p:nvPr/>
        </p:nvSpPr>
        <p:spPr>
          <a:xfrm>
            <a:off x="346320" y="1816200"/>
            <a:ext cx="9302400" cy="5059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7000"/>
          </a:bodyPr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600" spc="-1" strike="noStrike">
                <a:solidFill>
                  <a:srgbClr val="333333"/>
                </a:solidFill>
                <a:latin typeface="Corbel"/>
              </a:rPr>
              <a:t>Introducción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600" spc="-1" strike="noStrike">
                <a:solidFill>
                  <a:srgbClr val="333333"/>
                </a:solidFill>
                <a:latin typeface="Corbel"/>
              </a:rPr>
              <a:t>Desarrollo en Java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600" spc="-1" strike="noStrike">
                <a:solidFill>
                  <a:srgbClr val="333333"/>
                </a:solidFill>
                <a:latin typeface="Corbel"/>
              </a:rPr>
              <a:t>Okteto File Synchronization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600" spc="-1" strike="noStrike">
                <a:solidFill>
                  <a:srgbClr val="333333"/>
                </a:solidFill>
                <a:latin typeface="Corbel"/>
              </a:rPr>
              <a:t>Okteto con VSCode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600" spc="-1" strike="noStrike">
                <a:solidFill>
                  <a:srgbClr val="333333"/>
                </a:solidFill>
                <a:latin typeface="Corbel"/>
              </a:rPr>
              <a:t>VSCode Kubernetes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600" spc="-1" strike="noStrike">
                <a:solidFill>
                  <a:srgbClr val="333333"/>
                </a:solidFill>
                <a:latin typeface="Corbel"/>
              </a:rPr>
              <a:t>VSCode Bridge to Kubernetes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1" lang="es-ES" sz="3600" spc="-1" strike="noStrike">
                <a:solidFill>
                  <a:srgbClr val="333333"/>
                </a:solidFill>
                <a:latin typeface="Corbel"/>
              </a:rPr>
              <a:t>Otras herramientas de desarrollo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600" spc="-1" strike="noStrike">
                <a:solidFill>
                  <a:srgbClr val="333333"/>
                </a:solidFill>
                <a:latin typeface="Corbel"/>
              </a:rPr>
              <a:t>Conclusiones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603" name="TextShape 3"/>
          <p:cNvSpPr txBox="1"/>
          <p:nvPr/>
        </p:nvSpPr>
        <p:spPr>
          <a:xfrm>
            <a:off x="361440" y="469080"/>
            <a:ext cx="9601560" cy="892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s-ES" sz="4400" spc="-1" strike="noStrike">
                <a:solidFill>
                  <a:srgbClr val="c00000"/>
                </a:solidFill>
                <a:latin typeface="Trebuchet MS"/>
              </a:rPr>
              <a:t>Herramientas de desarrollo en</a:t>
            </a:r>
            <a:br/>
            <a:r>
              <a:rPr b="1" lang="es-ES" sz="4400" spc="-1" strike="noStrike">
                <a:solidFill>
                  <a:srgbClr val="c00000"/>
                </a:solidFill>
                <a:latin typeface="Trebuchet MS"/>
              </a:rPr>
              <a:t>Kubernetes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TextShape 1"/>
          <p:cNvSpPr txBox="1"/>
          <p:nvPr/>
        </p:nvSpPr>
        <p:spPr>
          <a:xfrm>
            <a:off x="210600" y="379800"/>
            <a:ext cx="8545680" cy="386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00000"/>
                </a:solidFill>
                <a:latin typeface="Trebuchet MS"/>
                <a:ea typeface="Trebuchet MS"/>
              </a:rPr>
              <a:t>Introducción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293" name="TextShape 2"/>
          <p:cNvSpPr txBox="1"/>
          <p:nvPr/>
        </p:nvSpPr>
        <p:spPr>
          <a:xfrm>
            <a:off x="366480" y="1555920"/>
            <a:ext cx="9302400" cy="5109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1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Todos los ejemplos se pueden encontrar en el repositorio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1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Concretamente dentro de la carpeta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00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k8s/devtools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294" name="TextShape 3"/>
          <p:cNvSpPr txBox="1"/>
          <p:nvPr/>
        </p:nvSpPr>
        <p:spPr>
          <a:xfrm>
            <a:off x="289440" y="2844000"/>
            <a:ext cx="9430560" cy="395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s-ES" sz="2400" spc="-1" strike="noStrike">
                <a:latin typeface="Corbel"/>
                <a:hlinkClick r:id="rId1"/>
              </a:rPr>
              <a:t>https://github.com/MasterCloudApps/3.2.Contenedores-y-orquestadores</a:t>
            </a:r>
            <a:endParaRPr b="0" lang="es-ES" sz="2400" spc="-1" strike="noStrike">
              <a:latin typeface="Corbel"/>
            </a:endParaRPr>
          </a:p>
        </p:txBody>
      </p:sp>
      <p:sp>
        <p:nvSpPr>
          <p:cNvPr id="1295" name="TextShape 4"/>
          <p:cNvSpPr txBox="1"/>
          <p:nvPr/>
        </p:nvSpPr>
        <p:spPr>
          <a:xfrm>
            <a:off x="1224000" y="6408000"/>
            <a:ext cx="7128000" cy="360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90000" rIns="90000" tIns="45000" bIns="45000">
            <a:noAutofit/>
          </a:bodyPr>
          <a:p>
            <a:r>
              <a:rPr b="0" lang="es-ES" sz="1800" spc="-1" strike="noStrike">
                <a:solidFill>
                  <a:srgbClr val="000000"/>
                </a:solidFill>
                <a:latin typeface="Consolas"/>
              </a:rPr>
              <a:t>$ cd 3.2.Contenedores-y-orquestadores/k8s/devtools</a:t>
            </a:r>
            <a:endParaRPr b="0" lang="es-ES" sz="1800" spc="-1" strike="noStrike">
              <a:latin typeface="Corbel"/>
            </a:endParaRPr>
          </a:p>
        </p:txBody>
      </p:sp>
      <p:sp>
        <p:nvSpPr>
          <p:cNvPr id="1296" name="TextShape 5"/>
          <p:cNvSpPr txBox="1"/>
          <p:nvPr/>
        </p:nvSpPr>
        <p:spPr>
          <a:xfrm>
            <a:off x="432000" y="3636000"/>
            <a:ext cx="9072000" cy="720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lIns="90000" rIns="90000" tIns="45000" bIns="45000">
            <a:noAutofit/>
          </a:bodyPr>
          <a:p>
            <a:r>
              <a:rPr b="0" lang="es-ES" sz="1800" spc="-1" strike="noStrike">
                <a:solidFill>
                  <a:srgbClr val="000000"/>
                </a:solidFill>
                <a:latin typeface="Consolas"/>
              </a:rPr>
              <a:t>$ git clone https://github.com/MasterCloudApps/3.2.Contenedores-y-orquestadores</a:t>
            </a:r>
            <a:endParaRPr b="0" lang="es-ES" sz="1800" spc="-1" strike="noStrike">
              <a:latin typeface="Corbe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TextShape 1"/>
          <p:cNvSpPr txBox="1"/>
          <p:nvPr/>
        </p:nvSpPr>
        <p:spPr>
          <a:xfrm>
            <a:off x="210600" y="379800"/>
            <a:ext cx="8545680" cy="386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00000"/>
                </a:solidFill>
                <a:latin typeface="Trebuchet MS"/>
                <a:ea typeface="Trebuchet MS"/>
              </a:rPr>
              <a:t>Otras herramientas de desarrollo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605" name="TextShape 2"/>
          <p:cNvSpPr txBox="1"/>
          <p:nvPr/>
        </p:nvSpPr>
        <p:spPr>
          <a:xfrm>
            <a:off x="346320" y="1960200"/>
            <a:ext cx="9302400" cy="5109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  <a:spcBef>
                <a:spcPts val="1701"/>
              </a:spcBef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1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Despliegue de pods y sincronización de ficheros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Bef>
                <a:spcPts val="1701"/>
              </a:spcBef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</p:txBody>
      </p:sp>
      <p:pic>
        <p:nvPicPr>
          <p:cNvPr id="1606" name="Google Shape;390;p49_1" descr=""/>
          <p:cNvPicPr/>
          <p:nvPr/>
        </p:nvPicPr>
        <p:blipFill>
          <a:blip r:embed="rId1"/>
          <a:stretch/>
        </p:blipFill>
        <p:spPr>
          <a:xfrm>
            <a:off x="360360" y="2710080"/>
            <a:ext cx="4895640" cy="2041920"/>
          </a:xfrm>
          <a:prstGeom prst="rect">
            <a:avLst/>
          </a:prstGeom>
          <a:ln>
            <a:noFill/>
          </a:ln>
        </p:spPr>
      </p:pic>
      <p:pic>
        <p:nvPicPr>
          <p:cNvPr id="1607" name="Google Shape;393;p49_1" descr=""/>
          <p:cNvPicPr/>
          <p:nvPr/>
        </p:nvPicPr>
        <p:blipFill>
          <a:blip r:embed="rId2"/>
          <a:stretch/>
        </p:blipFill>
        <p:spPr>
          <a:xfrm>
            <a:off x="5338800" y="3052800"/>
            <a:ext cx="3089880" cy="1735200"/>
          </a:xfrm>
          <a:prstGeom prst="rect">
            <a:avLst/>
          </a:prstGeom>
          <a:ln>
            <a:noFill/>
          </a:ln>
        </p:spPr>
      </p:pic>
      <p:pic>
        <p:nvPicPr>
          <p:cNvPr id="1608" name="Google Shape;392;p49_1" descr=""/>
          <p:cNvPicPr/>
          <p:nvPr/>
        </p:nvPicPr>
        <p:blipFill>
          <a:blip r:embed="rId3"/>
          <a:stretch/>
        </p:blipFill>
        <p:spPr>
          <a:xfrm>
            <a:off x="1197360" y="4920840"/>
            <a:ext cx="3411000" cy="1649880"/>
          </a:xfrm>
          <a:prstGeom prst="rect">
            <a:avLst/>
          </a:prstGeom>
          <a:ln>
            <a:noFill/>
          </a:ln>
        </p:spPr>
      </p:pic>
      <p:pic>
        <p:nvPicPr>
          <p:cNvPr id="1609" name="Google Shape;391;p49_1" descr=""/>
          <p:cNvPicPr/>
          <p:nvPr/>
        </p:nvPicPr>
        <p:blipFill>
          <a:blip r:embed="rId4"/>
          <a:stretch/>
        </p:blipFill>
        <p:spPr>
          <a:xfrm>
            <a:off x="5541480" y="5546880"/>
            <a:ext cx="3182040" cy="1185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TextShape 1"/>
          <p:cNvSpPr txBox="1"/>
          <p:nvPr/>
        </p:nvSpPr>
        <p:spPr>
          <a:xfrm>
            <a:off x="210600" y="379800"/>
            <a:ext cx="8545680" cy="386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00000"/>
                </a:solidFill>
                <a:latin typeface="Trebuchet MS"/>
                <a:ea typeface="Trebuchet MS"/>
              </a:rPr>
              <a:t>Otras herramientas de desarrollo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611" name="TextShape 2"/>
          <p:cNvSpPr txBox="1"/>
          <p:nvPr/>
        </p:nvSpPr>
        <p:spPr>
          <a:xfrm>
            <a:off x="346320" y="1960200"/>
            <a:ext cx="9302400" cy="5109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  <a:spcBef>
                <a:spcPts val="1701"/>
              </a:spcBef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1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Tu “host” conectado directamente al cluster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Bef>
                <a:spcPts val="1701"/>
              </a:spcBef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</p:txBody>
      </p:sp>
      <p:pic>
        <p:nvPicPr>
          <p:cNvPr id="1612" name="Google Shape;402;p50_1" descr=""/>
          <p:cNvPicPr/>
          <p:nvPr/>
        </p:nvPicPr>
        <p:blipFill>
          <a:blip r:embed="rId1"/>
          <a:stretch/>
        </p:blipFill>
        <p:spPr>
          <a:xfrm>
            <a:off x="1656000" y="2916360"/>
            <a:ext cx="6192000" cy="1714680"/>
          </a:xfrm>
          <a:prstGeom prst="rect">
            <a:avLst/>
          </a:prstGeom>
          <a:ln>
            <a:noFill/>
          </a:ln>
        </p:spPr>
      </p:pic>
      <p:pic>
        <p:nvPicPr>
          <p:cNvPr id="1613" name="Google Shape;403;p50_1" descr=""/>
          <p:cNvPicPr/>
          <p:nvPr/>
        </p:nvPicPr>
        <p:blipFill>
          <a:blip r:embed="rId2"/>
          <a:stretch/>
        </p:blipFill>
        <p:spPr>
          <a:xfrm>
            <a:off x="2957760" y="5102280"/>
            <a:ext cx="3954240" cy="2244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TextShape 1"/>
          <p:cNvSpPr txBox="1"/>
          <p:nvPr/>
        </p:nvSpPr>
        <p:spPr>
          <a:xfrm>
            <a:off x="210600" y="379800"/>
            <a:ext cx="8545680" cy="386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00000"/>
                </a:solidFill>
                <a:latin typeface="Trebuchet MS"/>
                <a:ea typeface="Trebuchet MS"/>
              </a:rPr>
              <a:t>Otras herramientas de desarrollo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615" name="TextShape 2"/>
          <p:cNvSpPr txBox="1"/>
          <p:nvPr/>
        </p:nvSpPr>
        <p:spPr>
          <a:xfrm>
            <a:off x="346320" y="1960200"/>
            <a:ext cx="9302400" cy="5109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  <a:spcBef>
                <a:spcPts val="1701"/>
              </a:spcBef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1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IDE ejecutando en el pod con conexión remota vía web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Bef>
                <a:spcPts val="1701"/>
              </a:spcBef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</p:txBody>
      </p:sp>
      <p:pic>
        <p:nvPicPr>
          <p:cNvPr id="1616" name="Google Shape;414;p51_1" descr=""/>
          <p:cNvPicPr/>
          <p:nvPr/>
        </p:nvPicPr>
        <p:blipFill>
          <a:blip r:embed="rId1"/>
          <a:stretch/>
        </p:blipFill>
        <p:spPr>
          <a:xfrm>
            <a:off x="1800360" y="3157920"/>
            <a:ext cx="5560920" cy="1522440"/>
          </a:xfrm>
          <a:prstGeom prst="rect">
            <a:avLst/>
          </a:prstGeom>
          <a:ln>
            <a:noFill/>
          </a:ln>
        </p:spPr>
      </p:pic>
      <p:pic>
        <p:nvPicPr>
          <p:cNvPr id="1617" name="Google Shape;413;p51_1" descr=""/>
          <p:cNvPicPr/>
          <p:nvPr/>
        </p:nvPicPr>
        <p:blipFill>
          <a:blip r:embed="rId2"/>
          <a:stretch/>
        </p:blipFill>
        <p:spPr>
          <a:xfrm>
            <a:off x="1908000" y="5112000"/>
            <a:ext cx="5209200" cy="180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TextShape 1"/>
          <p:cNvSpPr txBox="1"/>
          <p:nvPr/>
        </p:nvSpPr>
        <p:spPr>
          <a:xfrm>
            <a:off x="287640" y="-35640"/>
            <a:ext cx="8496000" cy="115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619" name="TextShape 2"/>
          <p:cNvSpPr txBox="1"/>
          <p:nvPr/>
        </p:nvSpPr>
        <p:spPr>
          <a:xfrm>
            <a:off x="346320" y="1816200"/>
            <a:ext cx="9302400" cy="5059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7000"/>
          </a:bodyPr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600" spc="-1" strike="noStrike">
                <a:solidFill>
                  <a:srgbClr val="333333"/>
                </a:solidFill>
                <a:latin typeface="Corbel"/>
              </a:rPr>
              <a:t>Introducción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600" spc="-1" strike="noStrike">
                <a:solidFill>
                  <a:srgbClr val="333333"/>
                </a:solidFill>
                <a:latin typeface="Corbel"/>
              </a:rPr>
              <a:t>Desarrollo en Java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600" spc="-1" strike="noStrike">
                <a:solidFill>
                  <a:srgbClr val="333333"/>
                </a:solidFill>
                <a:latin typeface="Corbel"/>
              </a:rPr>
              <a:t>Okteto File Synchronization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600" spc="-1" strike="noStrike">
                <a:solidFill>
                  <a:srgbClr val="333333"/>
                </a:solidFill>
                <a:latin typeface="Corbel"/>
              </a:rPr>
              <a:t>Okteto con VSCode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600" spc="-1" strike="noStrike">
                <a:solidFill>
                  <a:srgbClr val="333333"/>
                </a:solidFill>
                <a:latin typeface="Corbel"/>
              </a:rPr>
              <a:t>VSCode Kubernetes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600" spc="-1" strike="noStrike">
                <a:solidFill>
                  <a:srgbClr val="333333"/>
                </a:solidFill>
                <a:latin typeface="Corbel"/>
              </a:rPr>
              <a:t>VSCode Bridge to Kubernetes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600" spc="-1" strike="noStrike">
                <a:solidFill>
                  <a:srgbClr val="333333"/>
                </a:solidFill>
                <a:latin typeface="Corbel"/>
              </a:rPr>
              <a:t>Otras herramientas de desarrollo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1" lang="es-ES" sz="3600" spc="-1" strike="noStrike">
                <a:solidFill>
                  <a:srgbClr val="333333"/>
                </a:solidFill>
                <a:latin typeface="Corbel"/>
              </a:rPr>
              <a:t>Conclusiones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620" name="TextShape 3"/>
          <p:cNvSpPr txBox="1"/>
          <p:nvPr/>
        </p:nvSpPr>
        <p:spPr>
          <a:xfrm>
            <a:off x="361440" y="469080"/>
            <a:ext cx="9601560" cy="892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s-ES" sz="4400" spc="-1" strike="noStrike">
                <a:solidFill>
                  <a:srgbClr val="c00000"/>
                </a:solidFill>
                <a:latin typeface="Trebuchet MS"/>
              </a:rPr>
              <a:t>Herramientas de desarrollo en</a:t>
            </a:r>
            <a:br/>
            <a:r>
              <a:rPr b="1" lang="es-ES" sz="4400" spc="-1" strike="noStrike">
                <a:solidFill>
                  <a:srgbClr val="c00000"/>
                </a:solidFill>
                <a:latin typeface="Trebuchet MS"/>
              </a:rPr>
              <a:t>Kubernetes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TextShape 1"/>
          <p:cNvSpPr txBox="1"/>
          <p:nvPr/>
        </p:nvSpPr>
        <p:spPr>
          <a:xfrm>
            <a:off x="210600" y="379800"/>
            <a:ext cx="8545680" cy="386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00000"/>
                </a:solidFill>
                <a:latin typeface="Trebuchet MS"/>
                <a:ea typeface="Trebuchet MS"/>
              </a:rPr>
              <a:t>Conclusiones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622" name="TextShape 2"/>
          <p:cNvSpPr txBox="1"/>
          <p:nvPr/>
        </p:nvSpPr>
        <p:spPr>
          <a:xfrm>
            <a:off x="346320" y="1492200"/>
            <a:ext cx="9302400" cy="5109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  <a:spcBef>
                <a:spcPts val="1701"/>
              </a:spcBef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Podemos desarrollar nativamente en Kubernetes sin necesidad de hacer Build/Push/Redeploy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Bef>
                <a:spcPts val="1701"/>
              </a:spcBef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Existen muchas herramientas para el desarrollo nativo con diferentes estrategias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00000"/>
              </a:lnSpc>
              <a:spcBef>
                <a:spcPts val="17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Desarrollar directamente en el cluster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00000"/>
              </a:lnSpc>
              <a:spcBef>
                <a:spcPts val="17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Desarrollar en local pero conectando el host al cluster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Bef>
                <a:spcPts val="1701"/>
              </a:spcBef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¿Qué herramienta elegimos? La más adecuada para tu tecnología / flujo de trabajo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lnSpc>
                <a:spcPct val="100000"/>
              </a:lnSpc>
              <a:spcBef>
                <a:spcPts val="1701"/>
              </a:spcBef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TextShape 1"/>
          <p:cNvSpPr txBox="1"/>
          <p:nvPr/>
        </p:nvSpPr>
        <p:spPr>
          <a:xfrm>
            <a:off x="287640" y="-35640"/>
            <a:ext cx="8496000" cy="115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>
            <a:noAutofit/>
          </a:bodyPr>
          <a:p>
            <a:endParaRPr b="1" lang="es-ES" sz="3990" spc="-1" strike="noStrike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298" name="TextShape 2"/>
          <p:cNvSpPr txBox="1"/>
          <p:nvPr/>
        </p:nvSpPr>
        <p:spPr>
          <a:xfrm>
            <a:off x="346320" y="1816200"/>
            <a:ext cx="9302400" cy="5059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 fontScale="97000"/>
          </a:bodyPr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600" spc="-1" strike="noStrike">
                <a:solidFill>
                  <a:srgbClr val="333333"/>
                </a:solidFill>
                <a:latin typeface="Corbel"/>
              </a:rPr>
              <a:t>Introducción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1" lang="es-ES" sz="3600" spc="-1" strike="noStrike">
                <a:solidFill>
                  <a:srgbClr val="333333"/>
                </a:solidFill>
                <a:latin typeface="Corbel"/>
              </a:rPr>
              <a:t>Desarrollo en Java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600" spc="-1" strike="noStrike">
                <a:solidFill>
                  <a:srgbClr val="333333"/>
                </a:solidFill>
                <a:latin typeface="Corbel"/>
              </a:rPr>
              <a:t>Okteto File Synchronization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600" spc="-1" strike="noStrike">
                <a:solidFill>
                  <a:srgbClr val="333333"/>
                </a:solidFill>
                <a:latin typeface="Corbel"/>
              </a:rPr>
              <a:t>Okteto con VSCode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600" spc="-1" strike="noStrike">
                <a:solidFill>
                  <a:srgbClr val="333333"/>
                </a:solidFill>
                <a:latin typeface="Corbel"/>
              </a:rPr>
              <a:t>VSCode Kubernetes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600" spc="-1" strike="noStrike">
                <a:solidFill>
                  <a:srgbClr val="333333"/>
                </a:solidFill>
                <a:latin typeface="Corbel"/>
              </a:rPr>
              <a:t>VSCode Bridge to Kubernetes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600" spc="-1" strike="noStrike">
                <a:solidFill>
                  <a:srgbClr val="333333"/>
                </a:solidFill>
                <a:latin typeface="Corbel"/>
              </a:rPr>
              <a:t>Otras herramientas de desarrollo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0" lang="es-ES" sz="3600" spc="-1" strike="noStrike">
                <a:solidFill>
                  <a:srgbClr val="333333"/>
                </a:solidFill>
                <a:latin typeface="Corbel"/>
              </a:rPr>
              <a:t>Conclusiones</a:t>
            </a: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3600" spc="-1" strike="noStrike">
              <a:solidFill>
                <a:srgbClr val="333333"/>
              </a:solidFill>
              <a:latin typeface="Corbel"/>
            </a:endParaRPr>
          </a:p>
        </p:txBody>
      </p:sp>
      <p:sp>
        <p:nvSpPr>
          <p:cNvPr id="1299" name="TextShape 3"/>
          <p:cNvSpPr txBox="1"/>
          <p:nvPr/>
        </p:nvSpPr>
        <p:spPr>
          <a:xfrm>
            <a:off x="361440" y="469080"/>
            <a:ext cx="9601560" cy="8928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1" lang="es-ES" sz="4400" spc="-1" strike="noStrike">
                <a:solidFill>
                  <a:srgbClr val="c00000"/>
                </a:solidFill>
                <a:latin typeface="Trebuchet MS"/>
              </a:rPr>
              <a:t>Herramientas de desarrollo en</a:t>
            </a:r>
            <a:br/>
            <a:r>
              <a:rPr b="1" lang="es-ES" sz="4400" spc="-1" strike="noStrike">
                <a:solidFill>
                  <a:srgbClr val="c00000"/>
                </a:solidFill>
                <a:latin typeface="Trebuchet MS"/>
              </a:rPr>
              <a:t>Kubernetes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TextShape 1"/>
          <p:cNvSpPr txBox="1"/>
          <p:nvPr/>
        </p:nvSpPr>
        <p:spPr>
          <a:xfrm>
            <a:off x="210600" y="379800"/>
            <a:ext cx="8545680" cy="386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400" spc="-1" strike="noStrike">
                <a:solidFill>
                  <a:srgbClr val="c00000"/>
                </a:solidFill>
                <a:latin typeface="Trebuchet MS"/>
                <a:ea typeface="Trebuchet MS"/>
              </a:rPr>
              <a:t>Desarrollo en Java</a:t>
            </a:r>
            <a:endParaRPr b="1" lang="es-ES" sz="4400" spc="-1" strike="noStrike">
              <a:solidFill>
                <a:srgbClr val="ffffff"/>
              </a:solidFill>
              <a:latin typeface="Montserrat"/>
            </a:endParaRPr>
          </a:p>
        </p:txBody>
      </p:sp>
      <p:pic>
        <p:nvPicPr>
          <p:cNvPr id="1301" name="Google Shape;214;p31_1" descr=""/>
          <p:cNvPicPr/>
          <p:nvPr/>
        </p:nvPicPr>
        <p:blipFill>
          <a:blip r:embed="rId1"/>
          <a:stretch/>
        </p:blipFill>
        <p:spPr>
          <a:xfrm>
            <a:off x="4439880" y="6161760"/>
            <a:ext cx="1032120" cy="1110240"/>
          </a:xfrm>
          <a:prstGeom prst="rect">
            <a:avLst/>
          </a:prstGeom>
          <a:ln>
            <a:noFill/>
          </a:ln>
        </p:spPr>
      </p:pic>
      <p:pic>
        <p:nvPicPr>
          <p:cNvPr id="1302" name="Google Shape;215;p31_1" descr=""/>
          <p:cNvPicPr/>
          <p:nvPr/>
        </p:nvPicPr>
        <p:blipFill>
          <a:blip r:embed="rId2"/>
          <a:stretch/>
        </p:blipFill>
        <p:spPr>
          <a:xfrm>
            <a:off x="5796000" y="6192000"/>
            <a:ext cx="1008000" cy="1140840"/>
          </a:xfrm>
          <a:prstGeom prst="rect">
            <a:avLst/>
          </a:prstGeom>
          <a:ln>
            <a:noFill/>
          </a:ln>
        </p:spPr>
      </p:pic>
      <p:pic>
        <p:nvPicPr>
          <p:cNvPr id="1303" name="Google Shape;216;p31_1" descr=""/>
          <p:cNvPicPr/>
          <p:nvPr/>
        </p:nvPicPr>
        <p:blipFill>
          <a:blip r:embed="rId3"/>
          <a:stretch/>
        </p:blipFill>
        <p:spPr>
          <a:xfrm>
            <a:off x="7200000" y="6192000"/>
            <a:ext cx="1008000" cy="1152000"/>
          </a:xfrm>
          <a:prstGeom prst="rect">
            <a:avLst/>
          </a:prstGeom>
          <a:ln>
            <a:noFill/>
          </a:ln>
        </p:spPr>
      </p:pic>
      <p:pic>
        <p:nvPicPr>
          <p:cNvPr id="1304" name="Google Shape;217;p31_1" descr=""/>
          <p:cNvPicPr/>
          <p:nvPr/>
        </p:nvPicPr>
        <p:blipFill>
          <a:blip r:embed="rId4"/>
          <a:srcRect l="0" t="0" r="0" b="23629"/>
          <a:stretch/>
        </p:blipFill>
        <p:spPr>
          <a:xfrm>
            <a:off x="1764000" y="5714280"/>
            <a:ext cx="1035000" cy="1557720"/>
          </a:xfrm>
          <a:prstGeom prst="rect">
            <a:avLst/>
          </a:prstGeom>
          <a:ln>
            <a:noFill/>
          </a:ln>
        </p:spPr>
      </p:pic>
      <p:pic>
        <p:nvPicPr>
          <p:cNvPr id="1305" name="Google Shape;218;p31_1" descr=""/>
          <p:cNvPicPr/>
          <p:nvPr/>
        </p:nvPicPr>
        <p:blipFill>
          <a:blip r:embed="rId5"/>
          <a:stretch/>
        </p:blipFill>
        <p:spPr>
          <a:xfrm>
            <a:off x="3168000" y="6264000"/>
            <a:ext cx="936000" cy="963720"/>
          </a:xfrm>
          <a:prstGeom prst="rect">
            <a:avLst/>
          </a:prstGeom>
          <a:ln>
            <a:noFill/>
          </a:ln>
        </p:spPr>
      </p:pic>
      <p:sp>
        <p:nvSpPr>
          <p:cNvPr id="1306" name="TextShape 2"/>
          <p:cNvSpPr txBox="1"/>
          <p:nvPr/>
        </p:nvSpPr>
        <p:spPr>
          <a:xfrm>
            <a:off x="346320" y="1492200"/>
            <a:ext cx="9302400" cy="5109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r>
              <a:rPr b="1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Desarrollo en un IDE sin Kubernetes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00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Java es un lenguaje que necesita compilación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1" marL="432000" indent="-216000">
              <a:lnSpc>
                <a:spcPct val="100000"/>
              </a:lnSpc>
              <a:spcAft>
                <a:spcPts val="112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3200" spc="-1" strike="noStrike">
                <a:solidFill>
                  <a:srgbClr val="444444"/>
                </a:solidFill>
                <a:latin typeface="Corbel"/>
                <a:ea typeface="Corbel"/>
              </a:rPr>
              <a:t>Los IDEs permiten compilación incremental (muy rápida)</a:t>
            </a:r>
            <a:endParaRPr b="0" lang="es-ES" sz="3200" spc="-1" strike="noStrike">
              <a:solidFill>
                <a:srgbClr val="333333"/>
              </a:solidFill>
              <a:latin typeface="Corbel"/>
            </a:endParaRPr>
          </a:p>
          <a:p>
            <a:pPr lvl="2" marL="648000" indent="-216000">
              <a:lnSpc>
                <a:spcPct val="100000"/>
              </a:lnSpc>
              <a:spcAft>
                <a:spcPts val="8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800" spc="-1" strike="noStrike">
                <a:solidFill>
                  <a:srgbClr val="444444"/>
                </a:solidFill>
                <a:latin typeface="Corbel"/>
                <a:ea typeface="Corbel"/>
              </a:rPr>
              <a:t>- </a:t>
            </a:r>
            <a:r>
              <a:rPr b="1" lang="en" sz="2800" spc="-1" strike="noStrike">
                <a:solidFill>
                  <a:srgbClr val="444444"/>
                </a:solidFill>
                <a:latin typeface="Corbel"/>
                <a:ea typeface="Corbel"/>
              </a:rPr>
              <a:t>Durante la edición:</a:t>
            </a:r>
            <a:r>
              <a:rPr b="0" lang="en" sz="2800" spc="-1" strike="noStrike">
                <a:solidFill>
                  <a:srgbClr val="444444"/>
                </a:solidFill>
                <a:latin typeface="Corbel"/>
                <a:ea typeface="Corbel"/>
              </a:rPr>
              <a:t> Para ayudar al developer (autocompletar y errores)</a:t>
            </a:r>
            <a:endParaRPr b="0" lang="es-ES" sz="2800" spc="-1" strike="noStrike">
              <a:solidFill>
                <a:srgbClr val="669933"/>
              </a:solidFill>
              <a:latin typeface="Corbel"/>
            </a:endParaRPr>
          </a:p>
          <a:p>
            <a:pPr lvl="2" marL="648000" indent="-216000">
              <a:lnSpc>
                <a:spcPct val="100000"/>
              </a:lnSpc>
              <a:spcAft>
                <a:spcPts val="84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" sz="2800" spc="-1" strike="noStrike">
                <a:solidFill>
                  <a:srgbClr val="444444"/>
                </a:solidFill>
                <a:latin typeface="Corbel"/>
                <a:ea typeface="Corbel"/>
              </a:rPr>
              <a:t>- </a:t>
            </a:r>
            <a:r>
              <a:rPr b="1" lang="en" sz="2800" spc="-1" strike="noStrike">
                <a:solidFill>
                  <a:srgbClr val="444444"/>
                </a:solidFill>
                <a:latin typeface="Corbel"/>
                <a:ea typeface="Corbel"/>
              </a:rPr>
              <a:t>Al guardar el fichero:</a:t>
            </a:r>
            <a:r>
              <a:rPr b="0" lang="en" sz="2800" spc="-1" strike="noStrike">
                <a:solidFill>
                  <a:srgbClr val="444444"/>
                </a:solidFill>
                <a:latin typeface="Corbel"/>
                <a:ea typeface="Corbel"/>
              </a:rPr>
              <a:t> Genera los binarios (.class) en disco</a:t>
            </a:r>
            <a:endParaRPr b="0" lang="es-ES" sz="2800" spc="-1" strike="noStrike">
              <a:solidFill>
                <a:srgbClr val="669933"/>
              </a:solidFill>
              <a:latin typeface="Corbel"/>
            </a:endParaRPr>
          </a:p>
          <a:p>
            <a:pPr marL="216000" indent="-216000">
              <a:spcAft>
                <a:spcPts val="1412"/>
              </a:spcAft>
              <a:buClr>
                <a:srgbClr val="669933"/>
              </a:buClr>
              <a:buSzPct val="45000"/>
              <a:buFont typeface="Wingdings" charset="2"/>
              <a:buChar char=""/>
            </a:pPr>
            <a:endParaRPr b="0" lang="es-ES" sz="2800" spc="-1" strike="noStrike">
              <a:solidFill>
                <a:srgbClr val="333333"/>
              </a:solidFill>
              <a:latin typeface="Corbe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5235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2016-11-26T15:46:49Z</dcterms:created>
  <dc:creator/>
  <dc:description/>
  <dc:language>en-US</dc:language>
  <cp:lastModifiedBy/>
  <dcterms:modified xsi:type="dcterms:W3CDTF">2021-04-16T14:29:34Z</dcterms:modified>
  <cp:revision>300</cp:revision>
  <dc:subject/>
  <dc:title>prueba</dc:title>
</cp:coreProperties>
</file>